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3A33-AB9B-4AF7-B132-BE70E4A9BCFC}" type="datetimeFigureOut">
              <a:rPr lang="ru-RU" smtClean="0"/>
              <a:pPr/>
              <a:t>28.06.2013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5AF93-9589-423C-A615-93A85D5723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4;&#1083;&#1103;\Documents\&#1084;&#1091;&#1079;&#1099;&#1082;&#1072;%20&#1042;&#1054;&#1042;\mark_bernes_-_zhuravli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 жива память…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rgbClr val="00B050"/>
                </a:solidFill>
              </a:rPr>
              <a:t>9 мая – День Победы</a:t>
            </a:r>
            <a:endParaRPr lang="ru-RU" sz="4800" b="1" dirty="0">
              <a:ln/>
              <a:solidFill>
                <a:srgbClr val="00B050"/>
              </a:solidFill>
            </a:endParaRPr>
          </a:p>
        </p:txBody>
      </p:sp>
      <p:pic>
        <p:nvPicPr>
          <p:cNvPr id="4" name="mark_bernes_-_zhurav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72400" y="476672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085184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Георгиевская ленточка</a:t>
            </a:r>
            <a:endParaRPr lang="ru-RU" sz="2800" dirty="0"/>
          </a:p>
        </p:txBody>
      </p:sp>
      <p:pic>
        <p:nvPicPr>
          <p:cNvPr id="5" name="Рисунок 4" descr="75-16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88640"/>
            <a:ext cx="6480720" cy="4860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496944" cy="10801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День Победы люди прикалывают на лацкан одежды георгиевскую ленточку в знак памяти о боевых заслугах нашего народа.</a:t>
            </a:r>
          </a:p>
          <a:p>
            <a:pPr algn="ctr"/>
            <a:r>
              <a:rPr lang="ru-RU" sz="2000" dirty="0" smtClean="0"/>
              <a:t>Чёрный цвет означает дым, а оранжевый – огонь. </a:t>
            </a:r>
            <a:endParaRPr lang="ru-RU" sz="2000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924944"/>
            <a:ext cx="3182144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1941-1945</a:t>
            </a:r>
            <a:endParaRPr lang="ru-RU" dirty="0"/>
          </a:p>
        </p:txBody>
      </p:sp>
      <p:pic>
        <p:nvPicPr>
          <p:cNvPr id="5" name="Рисунок 4" descr="000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548640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573016"/>
            <a:ext cx="2808312" cy="302433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Была война.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гибли люди.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шёл за Родину солдат.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воевал.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был он храбрым.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И бил фашистов всех подряд.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так дошёл он до Берлина.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Четыре года воевал.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Чтоб я о бабушкином папе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Всем в День Победы</a:t>
            </a:r>
            <a:b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Рассказал.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33703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Если вы  увидите человека с орденами, то подойдите и поздравьте его с праздником, скажите ему «</a:t>
            </a:r>
            <a:r>
              <a:rPr lang="ru-RU" sz="2800" dirty="0" smtClean="0">
                <a:solidFill>
                  <a:srgbClr val="FF0000"/>
                </a:solidFill>
              </a:rPr>
              <a:t>Спасибо!» </a:t>
            </a:r>
            <a:r>
              <a:rPr lang="ru-RU" sz="2800" dirty="0" smtClean="0"/>
              <a:t>за то, что он защитил нашу страну, нашу Родину от врагов. Ветеранам будет приятно, что мы все помним о той трудной замечательной победе.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Кольцо 2">
            <a:hlinkClick r:id="" action="ppaction://hlinkshowjump?jump=endshow"/>
          </p:cNvPr>
          <p:cNvSpPr/>
          <p:nvPr/>
        </p:nvSpPr>
        <p:spPr>
          <a:xfrm>
            <a:off x="7668344" y="5517232"/>
            <a:ext cx="936104" cy="936104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_5c02a_a3fc81e0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000" r="8000"/>
          <a:stretch>
            <a:fillRect/>
          </a:stretch>
        </p:blipFill>
        <p:spPr>
          <a:xfrm>
            <a:off x="683568" y="188640"/>
            <a:ext cx="7848872" cy="588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373216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Великая Отечественная война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021288"/>
            <a:ext cx="8424936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В </a:t>
            </a:r>
            <a:r>
              <a:rPr lang="ru-RU" sz="2000" dirty="0"/>
              <a:t>истории людей были такие страницы, когда больше всего страдали дети, теряли мам, не видели мирного неба над головой… 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322_1_800x5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167" r="6167"/>
          <a:stretch>
            <a:fillRect/>
          </a:stretch>
        </p:blipFill>
        <p:spPr>
          <a:xfrm>
            <a:off x="827584" y="188640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373216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Воздушные войска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949280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Да, это была очень страшная война. </a:t>
            </a:r>
            <a:r>
              <a:rPr lang="ru-RU" sz="2000" dirty="0" smtClean="0"/>
              <a:t> Целых </a:t>
            </a:r>
            <a:r>
              <a:rPr lang="ru-RU" sz="2000" dirty="0"/>
              <a:t>четыре года день за днём, месяц за месяцем, год за годом сражался наш народ с фашистской армией</a:t>
            </a: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0113_1608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86" r="1786"/>
          <a:stretch>
            <a:fillRect/>
          </a:stretch>
        </p:blipFill>
        <p:spPr>
          <a:xfrm>
            <a:off x="755576" y="188640"/>
            <a:ext cx="7776864" cy="548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157192"/>
            <a:ext cx="5587008" cy="49817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Танкисты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661248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Все люди поднялись на защиту своей Родины. На фронт ушли не только воины нашей армии, но даже дети нередко убегали из дома, чтобы воевать с фашистами.</a:t>
            </a: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0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b="35314"/>
          <a:stretch>
            <a:fillRect/>
          </a:stretch>
        </p:blipFill>
        <p:spPr>
          <a:xfrm>
            <a:off x="539552" y="548680"/>
            <a:ext cx="8163356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157192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Пионеры - герои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877272"/>
            <a:ext cx="8496944" cy="720080"/>
          </a:xfrm>
        </p:spPr>
        <p:txBody>
          <a:bodyPr/>
          <a:lstStyle/>
          <a:p>
            <a:pPr algn="ctr"/>
            <a:r>
              <a:rPr lang="ru-RU" sz="2000" dirty="0"/>
              <a:t>Во время войны совершено было много героических подвигов, многие воины и простые люди  стали героями.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nstantin-vasiliev-a-portrait-of-marshal-georgi-zhukov-1968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03" b="24950"/>
          <a:stretch>
            <a:fillRect/>
          </a:stretch>
        </p:blipFill>
        <p:spPr>
          <a:xfrm>
            <a:off x="1979712" y="188640"/>
            <a:ext cx="5040560" cy="52925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013176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Георгий Константинович Жуков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Во главе армии всегда стоят главнокомандующие, они руководят всеми боями</a:t>
            </a:r>
            <a:r>
              <a:rPr lang="ru-RU" sz="2000" dirty="0" smtClean="0"/>
              <a:t>.</a:t>
            </a:r>
            <a:r>
              <a:rPr lang="ru-RU" sz="2000" dirty="0"/>
              <a:t> В Москве в честь этого героя названа улица: проспект Маршала Жукова. А на Красной площади ему установлен памятник.</a:t>
            </a:r>
          </a:p>
          <a:p>
            <a:pPr algn="ctr"/>
            <a:endParaRPr lang="ru-RU" sz="2000" dirty="0"/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229200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Памятники ВОВ</a:t>
            </a:r>
            <a:endParaRPr lang="ru-RU" sz="2800" dirty="0"/>
          </a:p>
        </p:txBody>
      </p:sp>
      <p:pic>
        <p:nvPicPr>
          <p:cNvPr id="5" name="Рисунок 4" descr="be3dd216-af8d-4428-a0b7-a6211f46749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9621" y="836712"/>
            <a:ext cx="585665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805264"/>
            <a:ext cx="8352928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Чтобы люди  не забывали о своих героях, по всей стране им воздвигают памятники.  </a:t>
            </a:r>
            <a:endParaRPr lang="ru-RU" sz="2000" dirty="0"/>
          </a:p>
        </p:txBody>
      </p:sp>
      <p:pic>
        <p:nvPicPr>
          <p:cNvPr id="6" name="Рисунок 5" descr="1296019684_rrrryorr-rr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402378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go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0648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Могила неизвестного солдата.</a:t>
            </a:r>
            <a:endParaRPr lang="ru-RU" sz="3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949280"/>
            <a:ext cx="8640960" cy="64807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Это памятник тем, кто погиб на полях сражений. Всем тем солдатам, чьи имена остались неизвестными, по всей стране воздвигали такие памятники.</a:t>
            </a:r>
            <a:endParaRPr lang="ru-RU" sz="2000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ttachment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981" r="1981"/>
          <a:stretch>
            <a:fillRect/>
          </a:stretch>
        </p:blipFill>
        <p:spPr>
          <a:xfrm>
            <a:off x="1187624" y="188640"/>
            <a:ext cx="6812160" cy="51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373216"/>
            <a:ext cx="5486400" cy="5667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Ордена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949280"/>
            <a:ext cx="8352928" cy="72008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Ветераны  в День Победы  надевают все свои военные награды, собираются вместе, чтобы вспомнить военные годы.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283</Words>
  <Application>Microsoft Office PowerPoint</Application>
  <PresentationFormat>Экран (4:3)</PresentationFormat>
  <Paragraphs>27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Пока жива память…</vt:lpstr>
      <vt:lpstr>Великая Отечественная война</vt:lpstr>
      <vt:lpstr>Воздушные войска</vt:lpstr>
      <vt:lpstr>Танкисты</vt:lpstr>
      <vt:lpstr>Пионеры - герои</vt:lpstr>
      <vt:lpstr>Георгий Константинович Жуков</vt:lpstr>
      <vt:lpstr>Памятники ВОВ</vt:lpstr>
      <vt:lpstr> Могила неизвестного солдата.</vt:lpstr>
      <vt:lpstr>Ордена</vt:lpstr>
      <vt:lpstr>Георгиевская ленточка</vt:lpstr>
      <vt:lpstr>1941-1945</vt:lpstr>
      <vt:lpstr>Если вы  увидите человека с орденами, то подойдите и поздравьте его с праздником, скажите ему «Спасибо!» за то, что он защитил нашу страну, нашу Родину от врагов. Ветеранам будет приятно, что мы все помним о той трудной замечательной победе.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 жива память…</dc:title>
  <dc:creator>Оля</dc:creator>
  <cp:lastModifiedBy>Оля</cp:lastModifiedBy>
  <cp:revision>13</cp:revision>
  <dcterms:created xsi:type="dcterms:W3CDTF">2013-06-27T17:06:09Z</dcterms:created>
  <dcterms:modified xsi:type="dcterms:W3CDTF">2013-06-28T18:07:57Z</dcterms:modified>
</cp:coreProperties>
</file>