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7"/>
  </p:notesMasterIdLst>
  <p:sldIdLst>
    <p:sldId id="258" r:id="rId2"/>
    <p:sldId id="259" r:id="rId3"/>
    <p:sldId id="273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889F-1FF6-4A2C-8B0D-4F4969198310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4452-4AF8-4407-ABD0-F677191A1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Промежуточный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452-4AF8-4407-ABD0-F677191A13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7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577131-F898-4A63-BB86-C618284053C1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D34348-ABE4-435A-94C3-C22A3BCC51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48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1"/>
            <a:ext cx="5042753" cy="28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34"/>
            <a:ext cx="5652120" cy="39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53" y="13071"/>
            <a:ext cx="4127000" cy="28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517633" cy="40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дминистратор\Desktop\к 9 мая\8_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4951"/>
            <a:ext cx="4609209" cy="30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дминистратор\Desktop\к 9 мая\42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93" y="0"/>
            <a:ext cx="4624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Администратор\Desktop\к 9 мая\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дминистратор\Desktop\к 9 мая\a462e457d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88" y="0"/>
            <a:ext cx="536791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Администратор\Desktop\к 9 мая\1399536525_0258.1000x8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37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Администратор\Desktop\к 9 мая\ветераны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996952"/>
            <a:ext cx="914400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3</Words>
  <Application>Microsoft Office PowerPoint</Application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Залетай</cp:lastModifiedBy>
  <cp:revision>10</cp:revision>
  <dcterms:created xsi:type="dcterms:W3CDTF">2015-04-12T18:02:09Z</dcterms:created>
  <dcterms:modified xsi:type="dcterms:W3CDTF">2015-05-13T10:41:58Z</dcterms:modified>
</cp:coreProperties>
</file>