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66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556996-A08B-415F-BA5C-4DD06FE0EFC3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52F2A-252A-40D1-BDEE-1A2D23D246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4;&#1084;&#1080;&#1090;&#1088;&#1080;&#1081;\Downloads\&#1047;&#1074;&#1091;&#1082;&#1080;%20&#1055;&#1088;&#1080;&#1088;&#1086;&#1076;&#1099;%20-%20&#1046;&#1091;&#1088;&#1095;&#1072;&#1085;&#1080;&#1077;%20&#1056;&#1091;&#1095;&#1100;&#1103;%20%5b&#1089;%20&#1089;&#1072;&#1081;&#1090;&#1072;%20www.ololo.fm%5d%20(1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4;&#1080;&#1090;&#1088;&#1080;&#1081;\Downloads\23062750953792.mp3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57364"/>
            <a:ext cx="7851648" cy="2143140"/>
          </a:xfrm>
        </p:spPr>
        <p:txBody>
          <a:bodyPr/>
          <a:lstStyle/>
          <a:p>
            <a:pPr algn="ctr"/>
            <a:r>
              <a:rPr lang="ru-RU" dirty="0" smtClean="0"/>
              <a:t>«Путешествие в царство Волшебницы Воды»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610500" cy="9091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D:\РАБОТА ДС\к открытому занятию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7940363" cy="5947609"/>
          </a:xfrm>
          <a:prstGeom prst="rect">
            <a:avLst/>
          </a:prstGeom>
          <a:noFill/>
        </p:spPr>
      </p:pic>
      <p:pic>
        <p:nvPicPr>
          <p:cNvPr id="8" name="Звуки Природы - Журчание Ручья [с сайта www.ololo.fm]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 ДС\к открытому занятию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64417">
            <a:off x="112851" y="749646"/>
            <a:ext cx="3778243" cy="2500330"/>
          </a:xfrm>
          <a:prstGeom prst="rect">
            <a:avLst/>
          </a:prstGeom>
          <a:noFill/>
        </p:spPr>
      </p:pic>
      <p:pic>
        <p:nvPicPr>
          <p:cNvPr id="2051" name="Picture 3" descr="D:\РАБОТА ДС\к открытому занятию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3114">
            <a:off x="4102899" y="380908"/>
            <a:ext cx="4467250" cy="2849571"/>
          </a:xfrm>
          <a:prstGeom prst="rect">
            <a:avLst/>
          </a:prstGeom>
          <a:noFill/>
        </p:spPr>
      </p:pic>
      <p:pic>
        <p:nvPicPr>
          <p:cNvPr id="2052" name="Picture 4" descr="D:\РАБОТА ДС\к открытому занятию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1180">
            <a:off x="196363" y="3561898"/>
            <a:ext cx="3629738" cy="2722304"/>
          </a:xfrm>
          <a:prstGeom prst="rect">
            <a:avLst/>
          </a:prstGeom>
          <a:noFill/>
        </p:spPr>
      </p:pic>
      <p:pic>
        <p:nvPicPr>
          <p:cNvPr id="5" name="Picture 8" descr="D:\РАБОТА ДС\к открытому занятию\1328203985_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928934"/>
            <a:ext cx="1986799" cy="2286016"/>
          </a:xfrm>
          <a:prstGeom prst="rect">
            <a:avLst/>
          </a:prstGeom>
          <a:noFill/>
        </p:spPr>
      </p:pic>
      <p:pic>
        <p:nvPicPr>
          <p:cNvPr id="6" name="Picture 2" descr="D:\РАБОТА ДС\к открытому занятию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57908">
            <a:off x="5223940" y="3557300"/>
            <a:ext cx="3849684" cy="2869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 ДС\к открытому занятию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929090" cy="2948660"/>
          </a:xfrm>
          <a:prstGeom prst="rect">
            <a:avLst/>
          </a:prstGeom>
          <a:noFill/>
        </p:spPr>
      </p:pic>
      <p:pic>
        <p:nvPicPr>
          <p:cNvPr id="4099" name="Picture 3" descr="D:\РАБОТА ДС\к открытому занятию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4286280" cy="2981299"/>
          </a:xfrm>
          <a:prstGeom prst="rect">
            <a:avLst/>
          </a:prstGeom>
          <a:noFill/>
        </p:spPr>
      </p:pic>
      <p:pic>
        <p:nvPicPr>
          <p:cNvPr id="4" name="Picture 8" descr="D:\РАБОТА ДС\к открытому занятию\1328203985_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929066"/>
            <a:ext cx="2143140" cy="2465902"/>
          </a:xfrm>
          <a:prstGeom prst="rect">
            <a:avLst/>
          </a:prstGeom>
          <a:noFill/>
        </p:spPr>
      </p:pic>
      <p:pic>
        <p:nvPicPr>
          <p:cNvPr id="5" name="Picture 2" descr="D:\РАБОТА ДС\к открытому занятию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642918"/>
            <a:ext cx="4429124" cy="2877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 ДС\к открытому занятию\5433_b19339c50c6c17f7e64b19efa48c28ef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286280" cy="6072230"/>
          </a:xfrm>
          <a:prstGeom prst="rect">
            <a:avLst/>
          </a:prstGeom>
          <a:noFill/>
        </p:spPr>
      </p:pic>
      <p:pic>
        <p:nvPicPr>
          <p:cNvPr id="4" name="Picture 2" descr="D:\РАБОТА ДС\к открытому занятию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813" y="571480"/>
            <a:ext cx="4525187" cy="4000528"/>
          </a:xfrm>
          <a:prstGeom prst="rect">
            <a:avLst/>
          </a:prstGeom>
          <a:noFill/>
        </p:spPr>
      </p:pic>
      <p:pic>
        <p:nvPicPr>
          <p:cNvPr id="5" name="Picture 8" descr="D:\РАБОТА ДС\к открытому занятию\1328203985_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71984"/>
            <a:ext cx="198679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РАБОТА ДС\к открытому занятию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67147" cy="475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ТА ДС\к открытому занятию\1628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7"/>
            <a:ext cx="3719697" cy="2571768"/>
          </a:xfrm>
          <a:prstGeom prst="rect">
            <a:avLst/>
          </a:prstGeom>
          <a:noFill/>
        </p:spPr>
      </p:pic>
      <p:pic>
        <p:nvPicPr>
          <p:cNvPr id="9219" name="Picture 3" descr="D:\РАБОТА ДС\к открытому занятию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708" y="0"/>
            <a:ext cx="3943292" cy="2214554"/>
          </a:xfrm>
          <a:prstGeom prst="rect">
            <a:avLst/>
          </a:prstGeom>
          <a:noFill/>
        </p:spPr>
      </p:pic>
      <p:pic>
        <p:nvPicPr>
          <p:cNvPr id="9220" name="Picture 4" descr="D:\РАБОТА ДС\к открытому занятию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571744"/>
            <a:ext cx="2928958" cy="2196719"/>
          </a:xfrm>
          <a:prstGeom prst="rect">
            <a:avLst/>
          </a:prstGeom>
          <a:noFill/>
        </p:spPr>
      </p:pic>
      <p:pic>
        <p:nvPicPr>
          <p:cNvPr id="9221" name="Picture 5" descr="D:\РАБОТА ДС\к открытому занятию\6005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3585178" cy="2571768"/>
          </a:xfrm>
          <a:prstGeom prst="rect">
            <a:avLst/>
          </a:prstGeom>
          <a:noFill/>
        </p:spPr>
      </p:pic>
      <p:pic>
        <p:nvPicPr>
          <p:cNvPr id="9222" name="Picture 6" descr="D:\РАБОТА ДС\к открытому занятию\5433_b19339c50c6c17f7e64b19efa48c28ef.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8770" y="2786058"/>
            <a:ext cx="2325230" cy="3294076"/>
          </a:xfrm>
          <a:prstGeom prst="rect">
            <a:avLst/>
          </a:prstGeom>
          <a:noFill/>
        </p:spPr>
      </p:pic>
      <p:pic>
        <p:nvPicPr>
          <p:cNvPr id="9223" name="Picture 7" descr="D:\РАБОТА ДС\к открытому занятию\fd3395dbce2faf042066aae0db22113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786322"/>
            <a:ext cx="2836870" cy="1886518"/>
          </a:xfrm>
          <a:prstGeom prst="rect">
            <a:avLst/>
          </a:prstGeom>
          <a:noFill/>
        </p:spPr>
      </p:pic>
      <p:pic>
        <p:nvPicPr>
          <p:cNvPr id="9224" name="Picture 8" descr="D:\РАБОТА ДС\к открытому занятию\1328203985_9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85728"/>
            <a:ext cx="198679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РАБОТА ДС\к открытому занятию\1328203985_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3042286" cy="3500462"/>
          </a:xfrm>
          <a:prstGeom prst="rect">
            <a:avLst/>
          </a:prstGeom>
          <a:noFill/>
        </p:spPr>
      </p:pic>
      <p:pic>
        <p:nvPicPr>
          <p:cNvPr id="4" name="230627509537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986094"/>
          </a:xfrm>
        </p:spPr>
        <p:txBody>
          <a:bodyPr/>
          <a:lstStyle/>
          <a:p>
            <a:pPr algn="ctr"/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ВНИМАНИЕ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60"/>
            <a:ext cx="7854696" cy="123376"/>
          </a:xfrm>
        </p:spPr>
        <p:txBody>
          <a:bodyPr>
            <a:normAutofit fontScale="25000" lnSpcReduction="20000"/>
          </a:bodyPr>
          <a:lstStyle/>
          <a:p>
            <a:endParaRPr lang="ru-RU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8</Words>
  <Application>Microsoft Office PowerPoint</Application>
  <PresentationFormat>Экран (4:3)</PresentationFormat>
  <Paragraphs>2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«Путешествие в царство Волшебницы Воды»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царство Волшебницы Воды»</dc:title>
  <dc:creator>Дмитрий</dc:creator>
  <cp:lastModifiedBy>Дмитрий</cp:lastModifiedBy>
  <cp:revision>13</cp:revision>
  <dcterms:created xsi:type="dcterms:W3CDTF">2014-12-10T20:34:38Z</dcterms:created>
  <dcterms:modified xsi:type="dcterms:W3CDTF">2015-05-13T13:29:15Z</dcterms:modified>
</cp:coreProperties>
</file>