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2000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Бородинская панорама</c:v>
                </c:pt>
                <c:pt idx="1">
                  <c:v>Геологический</c:v>
                </c:pt>
                <c:pt idx="2">
                  <c:v>Палеонтологический</c:v>
                </c:pt>
                <c:pt idx="3">
                  <c:v>Зоологический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Бородинская панорама</c:v>
                </c:pt>
                <c:pt idx="1">
                  <c:v>Геологический</c:v>
                </c:pt>
                <c:pt idx="2">
                  <c:v>Палеонтологический</c:v>
                </c:pt>
                <c:pt idx="3">
                  <c:v>Зоологический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Бородинская панорама</c:v>
                </c:pt>
                <c:pt idx="1">
                  <c:v>Геологический</c:v>
                </c:pt>
                <c:pt idx="2">
                  <c:v>Палеонтологический</c:v>
                </c:pt>
                <c:pt idx="3">
                  <c:v>Зоологический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66387328"/>
        <c:axId val="35263616"/>
        <c:axId val="0"/>
      </c:bar3DChart>
      <c:catAx>
        <c:axId val="66387328"/>
        <c:scaling>
          <c:orientation val="minMax"/>
        </c:scaling>
        <c:axPos val="b"/>
        <c:tickLblPos val="nextTo"/>
        <c:crossAx val="35263616"/>
        <c:crosses val="autoZero"/>
        <c:auto val="1"/>
        <c:lblAlgn val="ctr"/>
        <c:lblOffset val="100"/>
      </c:catAx>
      <c:valAx>
        <c:axId val="35263616"/>
        <c:scaling>
          <c:orientation val="minMax"/>
        </c:scaling>
        <c:axPos val="l"/>
        <c:majorGridlines/>
        <c:numFmt formatCode="General" sourceLinked="1"/>
        <c:tickLblPos val="nextTo"/>
        <c:crossAx val="66387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5CE9F-66CB-4B61-8003-F2AF44CBB542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075C4-3F1C-42A3-9D24-DEDDEFAE4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075C4-3F1C-42A3-9D24-DEDDEFAE4B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F1AEDA-C7A2-4542-A23D-467BF7C78BEF}" type="datetime1">
              <a:rPr lang="ru-RU" smtClean="0"/>
              <a:t>31.07.2011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F7EF8-DF0A-4904-8FD1-269807A41F8F}" type="datetime1">
              <a:rPr lang="ru-RU" smtClean="0"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C866B-6CD7-4B10-88DA-6B65B0293D56}" type="datetime1">
              <a:rPr lang="ru-RU" smtClean="0"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C5A0C-609D-4B7E-B33C-7713932E062F}" type="datetime1">
              <a:rPr lang="ru-RU" smtClean="0"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8FA479F-428A-42F8-B354-67FEED6F3A36}" type="datetime1">
              <a:rPr lang="ru-RU" smtClean="0"/>
              <a:t>31.07.2011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BEDC0-2C4E-4C55-AAD2-0B3F2751C47E}" type="datetime1">
              <a:rPr lang="ru-RU" smtClean="0"/>
              <a:t>31.07.2011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1A7DC-59E6-45FD-9420-36A8E310DD2F}" type="datetime1">
              <a:rPr lang="ru-RU" smtClean="0"/>
              <a:t>31.07.2011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8A42-AEA6-47B9-AE79-22C553FC16D8}" type="datetime1">
              <a:rPr lang="ru-RU" smtClean="0"/>
              <a:t>31.07.2011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ABDF-0858-4424-A376-6E6F4E4C90FB}" type="datetime1">
              <a:rPr lang="ru-RU" smtClean="0"/>
              <a:t>31.07.2011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ABF1800-49EF-4283-B570-8E8FC3845E61}" type="datetime1">
              <a:rPr lang="ru-RU" smtClean="0"/>
              <a:t>31.07.2011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03EAB6-51B1-47BA-B0BA-58E416677DA6}" type="datetime1">
              <a:rPr lang="ru-RU" smtClean="0"/>
              <a:t>31.07.2011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ru-RU" smtClean="0"/>
              <a:t>Пэдуре Елена Владимировна логопед д/сад 2220</a:t>
            </a: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2A692A3-6431-4060-8E5F-06AE16A20464}" type="datetime1">
              <a:rPr lang="ru-RU" smtClean="0"/>
              <a:t>31.07.2011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47DF6FB-5B1A-4AC0-8068-F4583882C9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heel/>
  </p:transition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slide" Target="slide1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ublic\Music\Sample%20Music\Sleep%20Away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ommons.wikimedia.org/wiki/File:Borodino-panorama-museum.jpg?uselang=ru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6.gif"/><Relationship Id="rId4" Type="http://schemas.openxmlformats.org/officeDocument/2006/relationships/hyperlink" Target="http://ru.wikipedia.org/wiki/%D0%A4%D0%B0%D0%B9%D0%BB:Battle_of_Borodino_part_of_panorama_by_Franz_Roubaud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ommons.wikimedia.org/wiki/File:Moscow_paleontologia.JPG?uselang=ru" TargetMode="External"/><Relationship Id="rId1" Type="http://schemas.openxmlformats.org/officeDocument/2006/relationships/slideLayout" Target="../slideLayouts/slideLayout8.xml"/><Relationship Id="rId6" Type="http://schemas.openxmlformats.org/officeDocument/2006/relationships/slide" Target="slide1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ommons.wikimedia.org/wiki/File:Moscow,_Bolshaya_Nikitskaya_6.jpg?uselang=ru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ommons.wikimedia.org/wiki/File:Y_b3e28f84.jpg?uselang=ru" TargetMode="External"/><Relationship Id="rId1" Type="http://schemas.openxmlformats.org/officeDocument/2006/relationships/slideLayout" Target="../slideLayouts/slideLayout5.xml"/><Relationship Id="rId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youtu.be/rbXZKZ5GPQ0" TargetMode="External"/><Relationship Id="rId1" Type="http://schemas.openxmlformats.org/officeDocument/2006/relationships/slideLayout" Target="../slideLayouts/slideLayout6.xml"/><Relationship Id="rId5" Type="http://schemas.openxmlformats.org/officeDocument/2006/relationships/slide" Target="slide11.xm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8046066" cy="1199626"/>
          </a:xfrm>
          <a:blipFill>
            <a:blip r:embed="rId4" cstate="print"/>
            <a:tile tx="0" ty="0" sx="100000" sy="100000" flip="none" algn="tl"/>
          </a:blipFill>
        </p:spPr>
        <p:txBody>
          <a:bodyPr anchor="ctr"/>
          <a:lstStyle/>
          <a:p>
            <a:pPr algn="ctr"/>
            <a:r>
              <a:rPr lang="ru-RU" dirty="0" smtClean="0"/>
              <a:t>Музеи Москвы для детей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4904050" cy="87630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Интересное рядом…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Пэдуре</a:t>
            </a:r>
            <a:r>
              <a:rPr lang="ru-RU" dirty="0" smtClean="0">
                <a:solidFill>
                  <a:srgbClr val="002060"/>
                </a:solidFill>
              </a:rPr>
              <a:t> Елена Владимировна логопед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/сад 2220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Sleep Aw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04448" y="5589240"/>
            <a:ext cx="304800" cy="304800"/>
          </a:xfrm>
          <a:prstGeom prst="rect">
            <a:avLst/>
          </a:prstGeom>
        </p:spPr>
      </p:pic>
      <p:pic>
        <p:nvPicPr>
          <p:cNvPr id="9217" name="Picture 1" descr="C:\Users\Елена\Desktop\ae7b90d1a33bc3c200f5ea226f706bc9_1024_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2780928"/>
            <a:ext cx="5040560" cy="35027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Управляющая кнопка: домой 8">
            <a:hlinkClick r:id="rId7" action="ppaction://hlinksldjump" highlightClick="1"/>
          </p:cNvPr>
          <p:cNvSpPr/>
          <p:nvPr/>
        </p:nvSpPr>
        <p:spPr>
          <a:xfrm>
            <a:off x="8567936" y="6281936"/>
            <a:ext cx="576064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77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0177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Популярность музеев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4212264" cy="274320"/>
          </a:xfrm>
        </p:spPr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Пэдуре</a:t>
            </a:r>
            <a:r>
              <a:rPr lang="ru-RU" dirty="0" smtClean="0">
                <a:solidFill>
                  <a:srgbClr val="002060"/>
                </a:solidFill>
              </a:rPr>
              <a:t> Елена Владимировна логопед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/сад 2220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388424" y="6309320"/>
            <a:ext cx="755576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Итоговый слайд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1.Музей панорама «Бородинская битва»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2.Палеонтологический музей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3.Геологический музей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4.Зоологический музей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5.Музей космонавтики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6.Музей льда</a:t>
            </a:r>
            <a:endParaRPr lang="ru-RU" dirty="0" smtClean="0"/>
          </a:p>
          <a:p>
            <a:r>
              <a:rPr lang="ru-RU" dirty="0" smtClean="0">
                <a:hlinkClick r:id="rId8" action="ppaction://hlinksldjump"/>
              </a:rPr>
              <a:t>7.Видеоролик из интернета</a:t>
            </a:r>
            <a:endParaRPr lang="ru-RU" dirty="0" smtClean="0"/>
          </a:p>
          <a:p>
            <a:r>
              <a:rPr lang="ru-RU" dirty="0" smtClean="0">
                <a:hlinkClick r:id="rId9" action="ppaction://hlinksldjump"/>
              </a:rPr>
              <a:t>8.Таблица</a:t>
            </a:r>
            <a:endParaRPr lang="ru-RU" dirty="0" smtClean="0"/>
          </a:p>
          <a:p>
            <a:r>
              <a:rPr lang="ru-RU" dirty="0" smtClean="0">
                <a:hlinkClick r:id="rId10" action="ppaction://hlinksldjump"/>
              </a:rPr>
              <a:t>9.Диаграмма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Пэдуре</a:t>
            </a:r>
            <a:r>
              <a:rPr lang="ru-RU" dirty="0" smtClean="0">
                <a:solidFill>
                  <a:srgbClr val="002060"/>
                </a:solidFill>
              </a:rPr>
              <a:t> Елена Владимировна логопед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/сад 2220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Управляющая кнопка: домой 5">
            <a:hlinkClick r:id="rId11" action="ppaction://hlinksldjump" highlightClick="1"/>
          </p:cNvPr>
          <p:cNvSpPr/>
          <p:nvPr/>
        </p:nvSpPr>
        <p:spPr>
          <a:xfrm rot="10800000" flipV="1">
            <a:off x="8460432" y="6021288"/>
            <a:ext cx="683568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Здание музея">
            <a:hlinkClick r:id="rId2" tooltip="&quot;Здание музе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3816424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3666" name="Рисунок 6" descr="Magnify-clip.png">
            <a:hlinkClick r:id="rId4" tooltip="&quot;Файл:Battle of Borodino part of panorama by Franz Roubaud.jpg&quot;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133725"/>
            <a:ext cx="142875" cy="104775"/>
          </a:xfrm>
          <a:prstGeom prst="rect">
            <a:avLst/>
          </a:prstGeom>
          <a:noFill/>
        </p:spPr>
      </p:pic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Заголовок 20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Музей – панорама «Бородинская битва»</a:t>
            </a:r>
            <a:endParaRPr lang="ru-RU" sz="3600" dirty="0"/>
          </a:p>
        </p:txBody>
      </p:sp>
      <p:sp>
        <p:nvSpPr>
          <p:cNvPr id="22" name="Содержимое 21"/>
          <p:cNvSpPr>
            <a:spLocks noGrp="1"/>
          </p:cNvSpPr>
          <p:nvPr>
            <p:ph idx="4294967295"/>
          </p:nvPr>
        </p:nvSpPr>
        <p:spPr>
          <a:xfrm>
            <a:off x="285720" y="1714488"/>
            <a:ext cx="5143536" cy="4357718"/>
          </a:xfrm>
        </p:spPr>
        <p:txBody>
          <a:bodyPr>
            <a:normAutofit fontScale="92500"/>
          </a:bodyPr>
          <a:lstStyle/>
          <a:p>
            <a:r>
              <a:rPr lang="ru-RU" sz="2400" dirty="0" err="1" smtClean="0">
                <a:solidFill>
                  <a:srgbClr val="002060"/>
                </a:solidFill>
              </a:rPr>
              <a:t>Музе́й-панора́ма</a:t>
            </a:r>
            <a:r>
              <a:rPr lang="ru-RU" sz="2400" dirty="0" smtClean="0">
                <a:solidFill>
                  <a:srgbClr val="002060"/>
                </a:solidFill>
              </a:rPr>
              <a:t> «</a:t>
            </a:r>
            <a:r>
              <a:rPr lang="ru-RU" sz="2400" dirty="0" err="1" smtClean="0">
                <a:solidFill>
                  <a:srgbClr val="002060"/>
                </a:solidFill>
              </a:rPr>
              <a:t>Бороди́нская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би́тва</a:t>
            </a:r>
            <a:r>
              <a:rPr lang="ru-RU" sz="2400" dirty="0" smtClean="0">
                <a:solidFill>
                  <a:srgbClr val="002060"/>
                </a:solidFill>
              </a:rPr>
              <a:t>» открыт в 1962 году, на территории бывшей деревни Фили (ныне Кутузовский проспект).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Основу мемориального комплекса составляет изба совета в Филях, восстановленная после пожара</a:t>
            </a:r>
            <a:r>
              <a:rPr lang="ru-RU" sz="2400" baseline="300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 в 1887 году, и сама панорама Бородинской битвы, завершенная Францем Алексеевичем </a:t>
            </a:r>
            <a:r>
              <a:rPr lang="ru-RU" sz="2400" dirty="0" err="1" smtClean="0">
                <a:solidFill>
                  <a:srgbClr val="002060"/>
                </a:solidFill>
              </a:rPr>
              <a:t>Рубо</a:t>
            </a:r>
            <a:r>
              <a:rPr lang="ru-RU" sz="2400" dirty="0" smtClean="0">
                <a:solidFill>
                  <a:srgbClr val="002060"/>
                </a:solidFill>
              </a:rPr>
              <a:t> в 1912 году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>
          <a:xfrm>
            <a:off x="1475656" y="6381328"/>
            <a:ext cx="4212264" cy="274320"/>
          </a:xfrm>
        </p:spPr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Пэдуре</a:t>
            </a:r>
            <a:r>
              <a:rPr lang="ru-RU" dirty="0" smtClean="0">
                <a:solidFill>
                  <a:srgbClr val="002060"/>
                </a:solidFill>
              </a:rPr>
              <a:t> Елена Владимировна логопед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/сад 2220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Управляющая кнопка: домой 9">
            <a:hlinkClick r:id="rId6" action="ppaction://hlinksldjump" highlightClick="1"/>
          </p:cNvPr>
          <p:cNvSpPr/>
          <p:nvPr/>
        </p:nvSpPr>
        <p:spPr>
          <a:xfrm>
            <a:off x="8569128" y="6165304"/>
            <a:ext cx="574872" cy="6926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043608" y="0"/>
            <a:ext cx="7680642" cy="762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Палеонтологический  музей</a:t>
            </a:r>
            <a:endParaRPr lang="ru-RU" sz="4000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2"/>
          </p:nvPr>
        </p:nvSpPr>
        <p:spPr>
          <a:xfrm>
            <a:off x="89756" y="3429000"/>
            <a:ext cx="8964488" cy="31512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Палеонтологический музей им. Ю. А. Орлова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— неотъемлемая часть Палеонтологического института РАН.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 из крупнейших естественноисторических музеев мира.</a:t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Четыре экспозиционные зоны музея, включающие в себя шесть залов, последовательно вводят в таинственный мир древних животных и растений, начиная с самых древних и кончая практически современными.</a:t>
            </a:r>
          </a:p>
          <a:p>
            <a:endParaRPr lang="ru-RU" i="1" dirty="0"/>
          </a:p>
        </p:txBody>
      </p:sp>
      <p:pic>
        <p:nvPicPr>
          <p:cNvPr id="6" name="Содержимое 3" descr="Moscow paleontologia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934072" y="1052736"/>
            <a:ext cx="3275856" cy="21602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http://im3-tub-ru.yandex.net/i?id=483812016-23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052736"/>
            <a:ext cx="2636808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http://im5-tub-ru.yandex.net/i?id=152554969-71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63680" y="1052736"/>
            <a:ext cx="2880320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Нижний колонтитул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Пэдуре</a:t>
            </a:r>
            <a:r>
              <a:rPr lang="ru-RU" dirty="0" smtClean="0">
                <a:solidFill>
                  <a:srgbClr val="002060"/>
                </a:solidFill>
              </a:rPr>
              <a:t> Елена Владимировна логопед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/сад 2220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Управляющая кнопка: домой 8">
            <a:hlinkClick r:id="rId6" action="ppaction://hlinksldjump" highlightClick="1"/>
          </p:cNvPr>
          <p:cNvSpPr/>
          <p:nvPr/>
        </p:nvSpPr>
        <p:spPr>
          <a:xfrm>
            <a:off x="8316416" y="6237312"/>
            <a:ext cx="827584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Геологический музей</a:t>
            </a:r>
            <a:endParaRPr lang="ru-RU" dirty="0"/>
          </a:p>
        </p:txBody>
      </p:sp>
      <p:pic>
        <p:nvPicPr>
          <p:cNvPr id="4" name="Содержимое 3" descr="Геологический музей им. Вернадского (Музей истории Земли)"/>
          <p:cNvPicPr>
            <a:picLocks noGrp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68065" y="2362200"/>
            <a:ext cx="2618457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Monotype Corsiva" pitchFamily="66" charset="0"/>
              </a:rPr>
              <a:t>Государственный геологический музей</a:t>
            </a:r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 — старейший в Москве музей. Был основан по идее М. В. Ломоносова и дарениями Демидовых в 1755 году.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rgbClr val="00B050"/>
                </a:solidFill>
                <a:latin typeface="Monotype Corsiva" pitchFamily="66" charset="0"/>
              </a:rPr>
              <a:t>Научный и просветительский Центр Российской академии наук в области наук о Земле.</a:t>
            </a:r>
          </a:p>
          <a:p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Пэдуре</a:t>
            </a:r>
            <a:r>
              <a:rPr lang="ru-RU" dirty="0" smtClean="0">
                <a:solidFill>
                  <a:srgbClr val="002060"/>
                </a:solidFill>
              </a:rPr>
              <a:t> Елена Владимировна логопед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/сад 2220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8316416" y="6093296"/>
            <a:ext cx="648072" cy="7647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Научно-исследовательский зоологический музей Московского государственного университета имени М. В. Ломоносова</a:t>
            </a:r>
            <a:r>
              <a:rPr lang="ru-RU" sz="3200" dirty="0" smtClean="0"/>
              <a:t> —</a:t>
            </a:r>
            <a:endParaRPr lang="ru-RU" sz="3200" dirty="0"/>
          </a:p>
        </p:txBody>
      </p:sp>
      <p:pic>
        <p:nvPicPr>
          <p:cNvPr id="4" name="Рисунок 3" descr="Главный вход в музей">
            <a:hlinkClick r:id="rId2" tooltip="&quot;Главный вход в музей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56792"/>
            <a:ext cx="3783364" cy="493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Пэдуре</a:t>
            </a:r>
            <a:r>
              <a:rPr lang="ru-RU" dirty="0" smtClean="0">
                <a:solidFill>
                  <a:srgbClr val="002060"/>
                </a:solidFill>
              </a:rPr>
              <a:t> Елена Владимировна логопед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/сад 2220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040" y="1340768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ru-RU" sz="2800" b="1" dirty="0" smtClean="0"/>
              <a:t>Научно-исследовательский зоологический музей Московского государственного университета имени М. В. Ломоносова</a:t>
            </a:r>
            <a:r>
              <a:rPr lang="ru-RU" sz="2800" dirty="0" smtClean="0"/>
              <a:t> — один из самых крупных и старых естественно - исторических музеев России, один из 10 крупнейших по объёму научных фондов подобных музеев в мире.</a:t>
            </a:r>
            <a:endParaRPr lang="ru-RU" sz="2800" dirty="0" smtClean="0"/>
          </a:p>
        </p:txBody>
      </p:sp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44886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Мемориальный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 музей космонавтики</a:t>
            </a:r>
            <a:r>
              <a:rPr lang="ru-RU" sz="4000" dirty="0" smtClean="0">
                <a:solidFill>
                  <a:srgbClr val="002060"/>
                </a:solidFill>
              </a:rPr>
              <a:t> 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700" b="1" dirty="0" smtClean="0">
                <a:solidFill>
                  <a:srgbClr val="002060"/>
                </a:solidFill>
              </a:rPr>
              <a:t>Мемориальный музей космонавтики</a:t>
            </a:r>
            <a:r>
              <a:rPr lang="ru-RU" sz="1700" dirty="0" smtClean="0">
                <a:solidFill>
                  <a:srgbClr val="002060"/>
                </a:solidFill>
              </a:rPr>
              <a:t> в Москве — музей космической тематики, расположенный в цокольной части монумента «Покорителям космоса» на аллее Космонавтов.</a:t>
            </a:r>
          </a:p>
          <a:p>
            <a:pPr>
              <a:buNone/>
            </a:pPr>
            <a:r>
              <a:rPr lang="ru-RU" sz="1700" dirty="0" smtClean="0">
                <a:solidFill>
                  <a:srgbClr val="002060"/>
                </a:solidFill>
              </a:rPr>
              <a:t>      Музей был открыт 10 апреля 1981 года к 20-летию полета в космос Ю. А. Гагарина. Экспонатами музея являются образцы ракетно-космический техники, личные вещи космонавтов и конструкторов, архивные документы и предметы нумизматики  и филателии.</a:t>
            </a:r>
          </a:p>
          <a:p>
            <a:endParaRPr lang="ru-RU" dirty="0"/>
          </a:p>
        </p:txBody>
      </p:sp>
      <p:pic>
        <p:nvPicPr>
          <p:cNvPr id="8" name="Содержимое 7" descr="Вход в музей (2011 год)">
            <a:hlinkClick r:id="rId2" tooltip="&quot;Вход в музей (2011 год)&quot;"/>
          </p:cNvPr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92896"/>
            <a:ext cx="4131568" cy="36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123728" y="6453336"/>
            <a:ext cx="4554404" cy="404664"/>
          </a:xfrm>
        </p:spPr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Пэдуре</a:t>
            </a:r>
            <a:r>
              <a:rPr lang="ru-RU" dirty="0" smtClean="0">
                <a:solidFill>
                  <a:srgbClr val="002060"/>
                </a:solidFill>
              </a:rPr>
              <a:t> Елена Владимировна логопед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/сад 2220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460432" y="6237312"/>
            <a:ext cx="683568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Музей льда</a:t>
            </a:r>
            <a:endParaRPr lang="ru-RU" sz="5400" dirty="0"/>
          </a:p>
        </p:txBody>
      </p:sp>
      <p:pic>
        <p:nvPicPr>
          <p:cNvPr id="12" name="Содержимое 11" descr="Фото ледяной скульптуры 4 - Музей льда в Сокольниках, город Москва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4392488" cy="4574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Содержимое 12" descr="Фото ледяной скульптуры 2 - Музей льда в Сокольниках, город Москва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84784"/>
            <a:ext cx="4104456" cy="4569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Пэдуре</a:t>
            </a:r>
            <a:r>
              <a:rPr lang="ru-RU" dirty="0" smtClean="0">
                <a:solidFill>
                  <a:srgbClr val="002060"/>
                </a:solidFill>
              </a:rPr>
              <a:t> Елена Владимировна логопед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/сад 2220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/>
              </a:rPr>
              <a:t>Музей льда в Сокольниках </a:t>
            </a:r>
            <a:r>
              <a:rPr lang="ru-RU" dirty="0" smtClean="0"/>
              <a:t>(видео с сайта)</a:t>
            </a:r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Пэдуре</a:t>
            </a:r>
            <a:r>
              <a:rPr lang="ru-RU" dirty="0" smtClean="0">
                <a:solidFill>
                  <a:srgbClr val="002060"/>
                </a:solidFill>
              </a:rPr>
              <a:t> Елена Владимировна логопед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/сад 2220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ice-skulpt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5" y="1423210"/>
            <a:ext cx="4968553" cy="4608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76011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436780"/>
            <a:ext cx="3672408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Управляющая кнопка: домой 9">
            <a:hlinkClick r:id="rId5" action="ppaction://hlinksldjump" highlightClick="1"/>
          </p:cNvPr>
          <p:cNvSpPr/>
          <p:nvPr/>
        </p:nvSpPr>
        <p:spPr>
          <a:xfrm>
            <a:off x="8639944" y="6093296"/>
            <a:ext cx="504056" cy="7647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758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Посещаемость музеев Москвы 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628802"/>
          <a:ext cx="8352928" cy="453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5833"/>
                <a:gridCol w="1900265"/>
                <a:gridCol w="1681003"/>
                <a:gridCol w="1555827"/>
              </a:tblGrid>
              <a:tr h="583906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2013</a:t>
                      </a:r>
                      <a:endParaRPr lang="ru-RU" sz="2000" b="1" dirty="0"/>
                    </a:p>
                  </a:txBody>
                  <a:tcPr/>
                </a:tc>
              </a:tr>
              <a:tr h="5839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Бородинская панорама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180000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190000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160000</a:t>
                      </a:r>
                      <a:endParaRPr lang="ru-RU" sz="2000" b="1" dirty="0"/>
                    </a:p>
                  </a:txBody>
                  <a:tcPr/>
                </a:tc>
              </a:tr>
              <a:tr h="103306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Палеонтологический музей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165000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170000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120000</a:t>
                      </a:r>
                      <a:endParaRPr lang="ru-RU" sz="2000" b="1" dirty="0"/>
                    </a:p>
                  </a:txBody>
                  <a:tcPr/>
                </a:tc>
              </a:tr>
              <a:tr h="5839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Геологический музей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86000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90000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70000</a:t>
                      </a:r>
                      <a:endParaRPr lang="ru-RU" sz="2000" b="1" dirty="0"/>
                    </a:p>
                  </a:txBody>
                  <a:tcPr/>
                </a:tc>
              </a:tr>
              <a:tr h="5839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Зоологический музей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84000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88000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60000</a:t>
                      </a:r>
                      <a:endParaRPr lang="ru-RU" sz="2000" b="1" dirty="0"/>
                    </a:p>
                  </a:txBody>
                  <a:tcPr/>
                </a:tc>
              </a:tr>
              <a:tr h="5839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Музей космонавтики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56000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67000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50000</a:t>
                      </a:r>
                      <a:endParaRPr lang="ru-RU" sz="2000" b="1" dirty="0"/>
                    </a:p>
                  </a:txBody>
                  <a:tcPr/>
                </a:tc>
              </a:tr>
              <a:tr h="5839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Музей льда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32000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40000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30000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</a:rPr>
              <a:t>Пэдуре</a:t>
            </a:r>
            <a:r>
              <a:rPr lang="ru-RU" dirty="0" smtClean="0">
                <a:solidFill>
                  <a:srgbClr val="002060"/>
                </a:solidFill>
              </a:rPr>
              <a:t> Елена Владимировна логопед </a:t>
            </a:r>
            <a:r>
              <a:rPr lang="ru-RU" dirty="0" err="1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/сад 2220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460432" y="6309320"/>
            <a:ext cx="683568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216</TotalTime>
  <Words>193</Words>
  <Application>Microsoft Office PowerPoint</Application>
  <PresentationFormat>Экран (4:3)</PresentationFormat>
  <Paragraphs>70</Paragraphs>
  <Slides>11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Музеи Москвы для детей</vt:lpstr>
      <vt:lpstr>Музей – панорама «Бородинская битва»</vt:lpstr>
      <vt:lpstr>Палеонтологический  музей</vt:lpstr>
      <vt:lpstr>Геологический музей</vt:lpstr>
      <vt:lpstr>Научно-исследовательский зоологический музей Московского государственного университета имени М. В. Ломоносова —</vt:lpstr>
      <vt:lpstr>Мемориальный музей космонавтики </vt:lpstr>
      <vt:lpstr>Музей льда</vt:lpstr>
      <vt:lpstr>Музей льда в Сокольниках (видео с сайта)</vt:lpstr>
      <vt:lpstr>Посещаемость музеев Москвы </vt:lpstr>
      <vt:lpstr>Популярность музеев</vt:lpstr>
      <vt:lpstr>Итоговый слайд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Музеи Москвы для детей</dc:title>
  <dc:creator>Yura</dc:creator>
  <cp:lastModifiedBy>евсеенкова</cp:lastModifiedBy>
  <cp:revision>27</cp:revision>
  <dcterms:created xsi:type="dcterms:W3CDTF">2013-03-02T11:17:49Z</dcterms:created>
  <dcterms:modified xsi:type="dcterms:W3CDTF">2011-07-31T06:47:33Z</dcterms:modified>
</cp:coreProperties>
</file>