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33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7324-FD23-4302-8746-79B0EFDB1D58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4FAE-E6AB-4B26-9846-B9A2CDB85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928670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Дидактическая игра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«Подбери узор для барышни»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5000636"/>
            <a:ext cx="5027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Составитель: Лебеданцева Е.В.,</a:t>
            </a:r>
          </a:p>
          <a:p>
            <a:r>
              <a:rPr lang="ru-RU" dirty="0" smtClean="0"/>
              <a:t>                                                          Лебеданцева А.А.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86197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                   Цель: </a:t>
            </a:r>
            <a:r>
              <a:rPr lang="ru-RU" sz="1400" dirty="0" smtClean="0">
                <a:latin typeface="+mj-lt"/>
              </a:rPr>
              <a:t>Учить детей правильно находить отдельные элементы дымковской, </a:t>
            </a:r>
            <a:r>
              <a:rPr lang="ru-RU" sz="1400" dirty="0" err="1" smtClean="0">
                <a:latin typeface="+mj-lt"/>
              </a:rPr>
              <a:t>каргопольской</a:t>
            </a:r>
            <a:r>
              <a:rPr lang="ru-RU" sz="1400" dirty="0" smtClean="0">
                <a:latin typeface="+mj-lt"/>
              </a:rPr>
              <a:t>, 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</a:rPr>
              <a:t>                                               </a:t>
            </a:r>
            <a:r>
              <a:rPr lang="ru-RU" sz="1400" dirty="0" err="1" smtClean="0">
                <a:latin typeface="+mj-lt"/>
              </a:rPr>
              <a:t>филимоновско</a:t>
            </a:r>
            <a:r>
              <a:rPr lang="ru-RU" sz="1400" dirty="0" smtClean="0">
                <a:latin typeface="+mj-lt"/>
              </a:rPr>
              <a:t> росписи, подбирать их для нарядов. 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</a:rPr>
              <a:t>                                               Различать цветовые элементы узора 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</a:rPr>
              <a:t>                                               Исключить лишнее не характерное для данной игрушки.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Развивать наблюдательность, внимание, память и быстроту реакции.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ызвать интерес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1400" smtClean="0">
                <a:latin typeface="+mj-lt"/>
                <a:ea typeface="Times New Roman" pitchFamily="18" charset="0"/>
                <a:cs typeface="Times New Roman" pitchFamily="18" charset="0"/>
              </a:rPr>
              <a:t>росписям.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гра\дымковска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52"/>
            <a:ext cx="3429024" cy="5500313"/>
          </a:xfrm>
          <a:prstGeom prst="rect">
            <a:avLst/>
          </a:prstGeom>
          <a:noFill/>
        </p:spPr>
      </p:pic>
      <p:pic>
        <p:nvPicPr>
          <p:cNvPr id="1027" name="Picture 3" descr="C:\Users\User\Desktop\игра\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5016"/>
            <a:ext cx="726659" cy="711198"/>
          </a:xfrm>
          <a:prstGeom prst="rect">
            <a:avLst/>
          </a:prstGeom>
          <a:noFill/>
        </p:spPr>
      </p:pic>
      <p:pic>
        <p:nvPicPr>
          <p:cNvPr id="1028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643578"/>
            <a:ext cx="735013" cy="735013"/>
          </a:xfrm>
          <a:prstGeom prst="rect">
            <a:avLst/>
          </a:prstGeom>
          <a:noFill/>
        </p:spPr>
      </p:pic>
      <p:pic>
        <p:nvPicPr>
          <p:cNvPr id="1029" name="Picture 5" descr="C:\Users\User\Desktop\игра\647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97793">
            <a:off x="6357950" y="5857892"/>
            <a:ext cx="716461" cy="461965"/>
          </a:xfrm>
          <a:prstGeom prst="rect">
            <a:avLst/>
          </a:prstGeom>
          <a:noFill/>
        </p:spPr>
      </p:pic>
      <p:pic>
        <p:nvPicPr>
          <p:cNvPr id="1030" name="Picture 6" descr="C:\Users\User\Desktop\игра\654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5715016"/>
            <a:ext cx="785818" cy="733039"/>
          </a:xfrm>
          <a:prstGeom prst="rect">
            <a:avLst/>
          </a:prstGeom>
          <a:noFill/>
        </p:spPr>
      </p:pic>
      <p:pic>
        <p:nvPicPr>
          <p:cNvPr id="1031" name="Picture 7" descr="C:\Users\User\Desktop\игра\674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643578"/>
            <a:ext cx="859925" cy="828967"/>
          </a:xfrm>
          <a:prstGeom prst="rect">
            <a:avLst/>
          </a:prstGeom>
          <a:noFill/>
        </p:spPr>
      </p:pic>
      <p:pic>
        <p:nvPicPr>
          <p:cNvPr id="1032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643578"/>
            <a:ext cx="785819" cy="819985"/>
          </a:xfrm>
          <a:prstGeom prst="rect">
            <a:avLst/>
          </a:prstGeom>
          <a:noFill/>
        </p:spPr>
      </p:pic>
      <p:pic>
        <p:nvPicPr>
          <p:cNvPr id="15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286256"/>
            <a:ext cx="735013" cy="735013"/>
          </a:xfrm>
          <a:prstGeom prst="rect">
            <a:avLst/>
          </a:prstGeom>
          <a:noFill/>
        </p:spPr>
      </p:pic>
      <p:pic>
        <p:nvPicPr>
          <p:cNvPr id="17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00438"/>
            <a:ext cx="735013" cy="735013"/>
          </a:xfrm>
          <a:prstGeom prst="rect">
            <a:avLst/>
          </a:prstGeom>
          <a:noFill/>
        </p:spPr>
      </p:pic>
      <p:pic>
        <p:nvPicPr>
          <p:cNvPr id="18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857496"/>
            <a:ext cx="735013" cy="735013"/>
          </a:xfrm>
          <a:prstGeom prst="rect">
            <a:avLst/>
          </a:prstGeom>
          <a:noFill/>
        </p:spPr>
      </p:pic>
      <p:pic>
        <p:nvPicPr>
          <p:cNvPr id="19" name="Picture 5" descr="C:\Users\User\Desktop\игра\647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97652">
            <a:off x="3465293" y="4355033"/>
            <a:ext cx="716461" cy="461965"/>
          </a:xfrm>
          <a:prstGeom prst="rect">
            <a:avLst/>
          </a:prstGeom>
          <a:noFill/>
        </p:spPr>
      </p:pic>
      <p:pic>
        <p:nvPicPr>
          <p:cNvPr id="20" name="Picture 5" descr="C:\Users\User\Desktop\игра\647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30438" y="3699124"/>
            <a:ext cx="716461" cy="46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7842E-7 L 0.29514 -0.323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1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709E-6 L -0.16355 -0.2195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1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игра\пе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52"/>
            <a:ext cx="3378548" cy="5643602"/>
          </a:xfrm>
          <a:prstGeom prst="rect">
            <a:avLst/>
          </a:prstGeom>
          <a:noFill/>
        </p:spPr>
      </p:pic>
      <p:pic>
        <p:nvPicPr>
          <p:cNvPr id="1027" name="Picture 3" descr="C:\Users\User\Desktop\игра\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715016"/>
            <a:ext cx="726659" cy="711198"/>
          </a:xfrm>
          <a:prstGeom prst="rect">
            <a:avLst/>
          </a:prstGeom>
          <a:noFill/>
        </p:spPr>
      </p:pic>
      <p:pic>
        <p:nvPicPr>
          <p:cNvPr id="1028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643578"/>
            <a:ext cx="735013" cy="735013"/>
          </a:xfrm>
          <a:prstGeom prst="rect">
            <a:avLst/>
          </a:prstGeom>
          <a:noFill/>
        </p:spPr>
      </p:pic>
      <p:pic>
        <p:nvPicPr>
          <p:cNvPr id="1029" name="Picture 5" descr="C:\Users\User\Desktop\игра\647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97793">
            <a:off x="6357950" y="5857892"/>
            <a:ext cx="716461" cy="461965"/>
          </a:xfrm>
          <a:prstGeom prst="rect">
            <a:avLst/>
          </a:prstGeom>
          <a:noFill/>
        </p:spPr>
      </p:pic>
      <p:pic>
        <p:nvPicPr>
          <p:cNvPr id="1030" name="Picture 6" descr="C:\Users\User\Desktop\игра\654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715016"/>
            <a:ext cx="785818" cy="733039"/>
          </a:xfrm>
          <a:prstGeom prst="rect">
            <a:avLst/>
          </a:prstGeom>
          <a:noFill/>
        </p:spPr>
      </p:pic>
      <p:pic>
        <p:nvPicPr>
          <p:cNvPr id="1031" name="Picture 7" descr="C:\Users\User\Desktop\игра\674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643578"/>
            <a:ext cx="859925" cy="828967"/>
          </a:xfrm>
          <a:prstGeom prst="rect">
            <a:avLst/>
          </a:prstGeom>
          <a:noFill/>
        </p:spPr>
      </p:pic>
      <p:pic>
        <p:nvPicPr>
          <p:cNvPr id="1032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643578"/>
            <a:ext cx="785819" cy="819985"/>
          </a:xfrm>
          <a:prstGeom prst="rect">
            <a:avLst/>
          </a:prstGeom>
          <a:noFill/>
        </p:spPr>
      </p:pic>
      <p:pic>
        <p:nvPicPr>
          <p:cNvPr id="21" name="Picture 7" descr="C:\Users\User\Desktop\игра\6747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3500439"/>
            <a:ext cx="592847" cy="571504"/>
          </a:xfrm>
          <a:prstGeom prst="rect">
            <a:avLst/>
          </a:prstGeom>
          <a:noFill/>
        </p:spPr>
      </p:pic>
      <p:pic>
        <p:nvPicPr>
          <p:cNvPr id="22" name="Picture 7" descr="C:\Users\User\Desktop\игра\6747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4143380"/>
            <a:ext cx="592847" cy="571504"/>
          </a:xfrm>
          <a:prstGeom prst="rect">
            <a:avLst/>
          </a:prstGeom>
          <a:noFill/>
        </p:spPr>
      </p:pic>
      <p:pic>
        <p:nvPicPr>
          <p:cNvPr id="24" name="Picture 7" descr="C:\Users\User\Desktop\игра\6747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071942"/>
            <a:ext cx="568837" cy="548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11718 -0.141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35209 -0.2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игра\ап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52"/>
            <a:ext cx="4214842" cy="5626845"/>
          </a:xfrm>
          <a:prstGeom prst="rect">
            <a:avLst/>
          </a:prstGeom>
          <a:noFill/>
        </p:spPr>
      </p:pic>
      <p:pic>
        <p:nvPicPr>
          <p:cNvPr id="1027" name="Picture 3" descr="C:\Users\User\Desktop\игра\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715016"/>
            <a:ext cx="726659" cy="711198"/>
          </a:xfrm>
          <a:prstGeom prst="rect">
            <a:avLst/>
          </a:prstGeom>
          <a:noFill/>
        </p:spPr>
      </p:pic>
      <p:pic>
        <p:nvPicPr>
          <p:cNvPr id="1028" name="Picture 4" descr="C:\Users\User\Desktop\игра\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643578"/>
            <a:ext cx="735013" cy="735013"/>
          </a:xfrm>
          <a:prstGeom prst="rect">
            <a:avLst/>
          </a:prstGeom>
          <a:noFill/>
        </p:spPr>
      </p:pic>
      <p:pic>
        <p:nvPicPr>
          <p:cNvPr id="1029" name="Picture 5" descr="C:\Users\User\Desktop\игра\647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97793">
            <a:off x="6357950" y="5857892"/>
            <a:ext cx="716461" cy="461965"/>
          </a:xfrm>
          <a:prstGeom prst="rect">
            <a:avLst/>
          </a:prstGeom>
          <a:noFill/>
        </p:spPr>
      </p:pic>
      <p:pic>
        <p:nvPicPr>
          <p:cNvPr id="1030" name="Picture 6" descr="C:\Users\User\Desktop\игра\654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715016"/>
            <a:ext cx="785818" cy="733039"/>
          </a:xfrm>
          <a:prstGeom prst="rect">
            <a:avLst/>
          </a:prstGeom>
          <a:noFill/>
        </p:spPr>
      </p:pic>
      <p:pic>
        <p:nvPicPr>
          <p:cNvPr id="1031" name="Picture 7" descr="C:\Users\User\Desktop\игра\674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643578"/>
            <a:ext cx="859925" cy="828967"/>
          </a:xfrm>
          <a:prstGeom prst="rect">
            <a:avLst/>
          </a:prstGeom>
          <a:noFill/>
        </p:spPr>
      </p:pic>
      <p:pic>
        <p:nvPicPr>
          <p:cNvPr id="1032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643578"/>
            <a:ext cx="785819" cy="819985"/>
          </a:xfrm>
          <a:prstGeom prst="rect">
            <a:avLst/>
          </a:prstGeom>
          <a:noFill/>
        </p:spPr>
      </p:pic>
      <p:pic>
        <p:nvPicPr>
          <p:cNvPr id="13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500570"/>
            <a:ext cx="785819" cy="819985"/>
          </a:xfrm>
          <a:prstGeom prst="rect">
            <a:avLst/>
          </a:prstGeom>
          <a:noFill/>
        </p:spPr>
      </p:pic>
      <p:pic>
        <p:nvPicPr>
          <p:cNvPr id="14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4429132"/>
            <a:ext cx="785819" cy="819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3472 -0.31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6754 -0.172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игра\дымковска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2983663" cy="4785933"/>
          </a:xfrm>
          <a:prstGeom prst="rect">
            <a:avLst/>
          </a:prstGeom>
          <a:noFill/>
        </p:spPr>
      </p:pic>
      <p:pic>
        <p:nvPicPr>
          <p:cNvPr id="5" name="Picture 2" descr="C:\Users\User\Desktop\игра\пе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642918"/>
            <a:ext cx="2993650" cy="5000660"/>
          </a:xfrm>
          <a:prstGeom prst="rect">
            <a:avLst/>
          </a:prstGeom>
          <a:noFill/>
        </p:spPr>
      </p:pic>
      <p:pic>
        <p:nvPicPr>
          <p:cNvPr id="6" name="Picture 2" descr="C:\Users\User\Desktop\игра\ап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4805" y="1214422"/>
            <a:ext cx="3519195" cy="4698151"/>
          </a:xfrm>
          <a:prstGeom prst="rect">
            <a:avLst/>
          </a:prstGeom>
          <a:noFill/>
        </p:spPr>
      </p:pic>
      <p:pic>
        <p:nvPicPr>
          <p:cNvPr id="7" name="Picture 7" descr="C:\Users\User\Desktop\игра\674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71876"/>
            <a:ext cx="518741" cy="500066"/>
          </a:xfrm>
          <a:prstGeom prst="rect">
            <a:avLst/>
          </a:prstGeom>
          <a:noFill/>
        </p:spPr>
      </p:pic>
      <p:pic>
        <p:nvPicPr>
          <p:cNvPr id="8" name="Picture 7" descr="C:\Users\User\Desktop\игра\674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214818"/>
            <a:ext cx="518741" cy="500066"/>
          </a:xfrm>
          <a:prstGeom prst="rect">
            <a:avLst/>
          </a:prstGeom>
          <a:noFill/>
        </p:spPr>
      </p:pic>
      <p:pic>
        <p:nvPicPr>
          <p:cNvPr id="9" name="Picture 7" descr="C:\Users\User\Desktop\игра\6747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140808"/>
            <a:ext cx="521409" cy="502638"/>
          </a:xfrm>
          <a:prstGeom prst="rect">
            <a:avLst/>
          </a:prstGeom>
          <a:noFill/>
        </p:spPr>
      </p:pic>
      <p:pic>
        <p:nvPicPr>
          <p:cNvPr id="10" name="Picture 7" descr="C:\Users\User\Desktop\игра\674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714884"/>
            <a:ext cx="518741" cy="500066"/>
          </a:xfrm>
          <a:prstGeom prst="rect">
            <a:avLst/>
          </a:prstGeom>
          <a:noFill/>
        </p:spPr>
      </p:pic>
      <p:pic>
        <p:nvPicPr>
          <p:cNvPr id="11" name="Picture 3" descr="C:\Users\User\Desktop\игра\4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071942"/>
            <a:ext cx="726659" cy="711198"/>
          </a:xfrm>
          <a:prstGeom prst="rect">
            <a:avLst/>
          </a:prstGeom>
          <a:noFill/>
        </p:spPr>
      </p:pic>
      <p:pic>
        <p:nvPicPr>
          <p:cNvPr id="12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4786322"/>
            <a:ext cx="648896" cy="677109"/>
          </a:xfrm>
          <a:prstGeom prst="rect">
            <a:avLst/>
          </a:prstGeom>
          <a:noFill/>
        </p:spPr>
      </p:pic>
      <p:pic>
        <p:nvPicPr>
          <p:cNvPr id="13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4786322"/>
            <a:ext cx="648896" cy="677109"/>
          </a:xfrm>
          <a:prstGeom prst="rect">
            <a:avLst/>
          </a:prstGeom>
          <a:noFill/>
        </p:spPr>
      </p:pic>
      <p:pic>
        <p:nvPicPr>
          <p:cNvPr id="14" name="Picture 8" descr="C:\Users\User\Desktop\игра\766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786322"/>
            <a:ext cx="648896" cy="677109"/>
          </a:xfrm>
          <a:prstGeom prst="rect">
            <a:avLst/>
          </a:prstGeom>
          <a:noFill/>
        </p:spPr>
      </p:pic>
      <p:pic>
        <p:nvPicPr>
          <p:cNvPr id="15" name="Picture 6" descr="C:\Users\User\Desktop\игра\6547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4000504"/>
            <a:ext cx="857256" cy="799679"/>
          </a:xfrm>
          <a:prstGeom prst="rect">
            <a:avLst/>
          </a:prstGeom>
          <a:noFill/>
        </p:spPr>
      </p:pic>
      <p:pic>
        <p:nvPicPr>
          <p:cNvPr id="16" name="Picture 4" descr="C:\Users\User\Desktop\игра\34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4000504"/>
            <a:ext cx="642942" cy="642942"/>
          </a:xfrm>
          <a:prstGeom prst="rect">
            <a:avLst/>
          </a:prstGeom>
          <a:noFill/>
        </p:spPr>
      </p:pic>
      <p:pic>
        <p:nvPicPr>
          <p:cNvPr id="17" name="Picture 4" descr="C:\Users\User\Desktop\игра\34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3500438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4" descr="C:\Users\User\Desktop\игра\34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4071942"/>
            <a:ext cx="642942" cy="642942"/>
          </a:xfrm>
          <a:prstGeom prst="rect">
            <a:avLst/>
          </a:prstGeom>
          <a:noFill/>
        </p:spPr>
      </p:pic>
      <p:pic>
        <p:nvPicPr>
          <p:cNvPr id="19" name="Picture 4" descr="C:\Users\User\Desktop\игра\34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4786322"/>
            <a:ext cx="642942" cy="642942"/>
          </a:xfrm>
          <a:prstGeom prst="rect">
            <a:avLst/>
          </a:prstGeom>
          <a:noFill/>
        </p:spPr>
      </p:pic>
      <p:pic>
        <p:nvPicPr>
          <p:cNvPr id="20" name="Picture 5" descr="C:\Users\User\Desktop\игра\647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997793">
            <a:off x="1265585" y="4264008"/>
            <a:ext cx="616411" cy="397454"/>
          </a:xfrm>
          <a:prstGeom prst="rect">
            <a:avLst/>
          </a:prstGeom>
          <a:noFill/>
        </p:spPr>
      </p:pic>
      <p:pic>
        <p:nvPicPr>
          <p:cNvPr id="21" name="Picture 5" descr="C:\Users\User\Desktop\игра\647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997793">
            <a:off x="479768" y="4764075"/>
            <a:ext cx="616411" cy="397454"/>
          </a:xfrm>
          <a:prstGeom prst="rect">
            <a:avLst/>
          </a:prstGeom>
          <a:noFill/>
        </p:spPr>
      </p:pic>
      <p:pic>
        <p:nvPicPr>
          <p:cNvPr id="22" name="Picture 5" descr="C:\Users\User\Desktop\игра\647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997793">
            <a:off x="1908529" y="4835511"/>
            <a:ext cx="616411" cy="39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35209 -0.23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3472 -0.31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72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2014-10-26T14:12:18Z</dcterms:created>
  <dcterms:modified xsi:type="dcterms:W3CDTF">2015-05-13T14:14:52Z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