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3" r:id="rId3"/>
    <p:sldId id="257" r:id="rId4"/>
    <p:sldId id="259" r:id="rId5"/>
    <p:sldId id="260" r:id="rId6"/>
    <p:sldId id="261" r:id="rId7"/>
    <p:sldId id="262" r:id="rId8"/>
    <p:sldId id="25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>
        <p:scale>
          <a:sx n="68" d="100"/>
          <a:sy n="68" d="100"/>
        </p:scale>
        <p:origin x="-1140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0710BF-A155-4C0F-A6DC-9F7882FD4414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16EAA-8FBE-4DB2-8169-FBF0999C7C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6EAA-8FBE-4DB2-8169-FBF0999C7C3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6EAA-8FBE-4DB2-8169-FBF0999C7C3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6EAA-8FBE-4DB2-8169-FBF0999C7C3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16EAA-8FBE-4DB2-8169-FBF0999C7C3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62E06-61CD-4786-A750-CDBF8160BBCE}" type="datetimeFigureOut">
              <a:rPr lang="ru-RU" smtClean="0"/>
              <a:pPr/>
              <a:t>13.05.2015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8CD97-9427-4581-BB77-1386F69300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5" Type="http://schemas.openxmlformats.org/officeDocument/2006/relationships/image" Target="../media/image2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Relationship Id="rId1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етСад\Pictures\av-14519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1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357422" y="2000240"/>
            <a:ext cx="488146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3399"/>
                </a:solidFill>
                <a:latin typeface="Comic Sans MS" pitchFamily="66" charset="0"/>
              </a:rPr>
              <a:t>«Про снег»</a:t>
            </a:r>
          </a:p>
          <a:p>
            <a:pPr algn="ctr"/>
            <a:r>
              <a:rPr lang="ru-RU" sz="2400" dirty="0" smtClean="0">
                <a:solidFill>
                  <a:srgbClr val="003399"/>
                </a:solidFill>
                <a:latin typeface="Comic Sans MS" pitchFamily="66" charset="0"/>
              </a:rPr>
              <a:t>по произведению Н. Светлячок</a:t>
            </a:r>
          </a:p>
          <a:p>
            <a:pPr algn="ctr"/>
            <a:r>
              <a:rPr lang="ru-RU" sz="2400" dirty="0" smtClean="0">
                <a:solidFill>
                  <a:srgbClr val="003399"/>
                </a:solidFill>
                <a:latin typeface="Comic Sans MS" pitchFamily="66" charset="0"/>
              </a:rPr>
              <a:t>Автор идеи – </a:t>
            </a:r>
            <a:r>
              <a:rPr lang="ru-RU" sz="2400" dirty="0" err="1" smtClean="0">
                <a:solidFill>
                  <a:srgbClr val="003399"/>
                </a:solidFill>
                <a:latin typeface="Comic Sans MS" pitchFamily="66" charset="0"/>
              </a:rPr>
              <a:t>Лебеданцева</a:t>
            </a:r>
            <a:r>
              <a:rPr lang="ru-RU" sz="2400" dirty="0" smtClean="0">
                <a:solidFill>
                  <a:srgbClr val="003399"/>
                </a:solidFill>
                <a:latin typeface="Comic Sans MS" pitchFamily="66" charset="0"/>
              </a:rPr>
              <a:t> Е.В.</a:t>
            </a:r>
          </a:p>
          <a:p>
            <a:pPr algn="ctr"/>
            <a:endParaRPr lang="ru-RU" sz="2400" dirty="0">
              <a:solidFill>
                <a:srgbClr val="0033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C:\Users\ДетСад\Pictures\51786353_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6" cy="5715016"/>
          </a:xfrm>
          <a:prstGeom prst="rect">
            <a:avLst/>
          </a:prstGeom>
          <a:noFill/>
        </p:spPr>
      </p:pic>
      <p:pic>
        <p:nvPicPr>
          <p:cNvPr id="1027" name="Picture 3" descr="C:\Users\ДетСад\Pictures\овплвп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0" y="3357562"/>
            <a:ext cx="1203284" cy="1285884"/>
          </a:xfrm>
          <a:prstGeom prst="rect">
            <a:avLst/>
          </a:prstGeom>
          <a:noFill/>
        </p:spPr>
      </p:pic>
      <p:pic>
        <p:nvPicPr>
          <p:cNvPr id="2065" name="Picture 17" descr="C:\Users\ДетСад\Pictures\23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57388" y="4714884"/>
            <a:ext cx="1857388" cy="1905680"/>
          </a:xfrm>
          <a:prstGeom prst="rect">
            <a:avLst/>
          </a:prstGeom>
          <a:noFill/>
        </p:spPr>
      </p:pic>
      <p:pic>
        <p:nvPicPr>
          <p:cNvPr id="2064" name="Picture 16" descr="C:\Users\ДетСад\Pictures\Рисунок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36" y="4714884"/>
            <a:ext cx="1360530" cy="1258171"/>
          </a:xfrm>
          <a:prstGeom prst="rect">
            <a:avLst/>
          </a:prstGeom>
          <a:noFill/>
        </p:spPr>
      </p:pic>
      <p:pic>
        <p:nvPicPr>
          <p:cNvPr id="2071" name="Picture 23" descr="C:\Users\ДетСад\Pictures\муму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928958" y="2643182"/>
            <a:ext cx="2928958" cy="3905276"/>
          </a:xfrm>
          <a:prstGeom prst="rect">
            <a:avLst/>
          </a:prstGeom>
          <a:noFill/>
        </p:spPr>
      </p:pic>
      <p:pic>
        <p:nvPicPr>
          <p:cNvPr id="2066" name="Picture 18" descr="C:\Users\ДетСад\Pictures\cartoon-ducks-0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0" y="5143512"/>
            <a:ext cx="1255734" cy="1115328"/>
          </a:xfrm>
          <a:prstGeom prst="rect">
            <a:avLst/>
          </a:prstGeom>
          <a:noFill/>
        </p:spPr>
      </p:pic>
      <p:pic>
        <p:nvPicPr>
          <p:cNvPr id="2067" name="Picture 19" descr="C:\Users\ДетСад\Pictures\Рисунок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5857892"/>
            <a:ext cx="1357322" cy="787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11656E-6 L -0.47934 0.0043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6.77151E-6 L 0.44097 6.77151E-6 " pathEditMode="relative" ptsTypes="AA">
                                      <p:cBhvr>
                                        <p:cTn id="10" dur="5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4968E-6 L -0.18073 0.00578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7 L 0.29913 -2.96022E-7 " pathEditMode="relative" ptsTypes="AA">
                                      <p:cBhvr>
                                        <p:cTn id="33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953E-6 C -0.02639 0.0037 -0.05278 0.0074 -0.07604 0.01434 C -0.09965 0.02128 -0.12136 0.03238 -0.14028 0.04094 C -0.1592 0.04949 -0.17379 0.06499 -0.18976 0.06568 C -0.20573 0.06638 -0.22327 0.05158 -0.23594 0.0451 C -0.24861 0.03863 -0.25174 0.03377 -0.2658 0.0266 C -0.27969 0.01943 -0.30261 0.00949 -0.31997 0.00209 C -0.3375 -0.00532 -0.35261 -0.01341 -0.37136 -0.0185 C -0.38976 -0.02359 -0.41684 -0.0259 -0.43229 -0.02867 C -0.44774 -0.03145 -0.45799 -0.03515 -0.46337 -0.03492 " pathEditMode="relative" rAng="0" ptsTypes="aaaaaaaaaA">
                                      <p:cBhvr>
                                        <p:cTn id="37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" y="1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6" y="357165"/>
          <a:ext cx="8501124" cy="6000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1" name="Picture 7" descr="C:\Users\ДетСад\Pictures\Рисунок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643438" y="4500570"/>
            <a:ext cx="1412766" cy="1785950"/>
          </a:xfrm>
          <a:prstGeom prst="rect">
            <a:avLst/>
          </a:prstGeom>
          <a:noFill/>
        </p:spPr>
      </p:pic>
      <p:pic>
        <p:nvPicPr>
          <p:cNvPr id="6" name="Picture 2" descr="C:\Users\ДетСад\Pictures\1131342-Clipart-Of-An-Outlined-Case-Of-Milk-Bottles-Royalty-Free-Vector-Illustra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5800" y="5500702"/>
            <a:ext cx="869340" cy="778340"/>
          </a:xfrm>
          <a:prstGeom prst="rect">
            <a:avLst/>
          </a:prstGeom>
          <a:noFill/>
        </p:spPr>
      </p:pic>
      <p:pic>
        <p:nvPicPr>
          <p:cNvPr id="5" name="Рисунок 4" descr="Не раскрашенные картинки кошек"/>
          <p:cNvPicPr/>
          <p:nvPr/>
        </p:nvPicPr>
        <p:blipFill>
          <a:blip r:embed="rId5"/>
          <a:srcRect l="1452" t="8571" r="2697" b="13810"/>
          <a:stretch>
            <a:fillRect/>
          </a:stretch>
        </p:blipFill>
        <p:spPr bwMode="auto">
          <a:xfrm>
            <a:off x="4714876" y="500042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В &quot;Песочнице&quot; идей Рисунки для витражных красок. Часть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2500306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Раскраска с Уткой Раскраски онлайн бесплатно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2571744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Раскраскa Бэмби 19"/>
          <p:cNvPicPr/>
          <p:nvPr/>
        </p:nvPicPr>
        <p:blipFill>
          <a:blip r:embed="rId8"/>
          <a:srcRect b="54786"/>
          <a:stretch>
            <a:fillRect/>
          </a:stretch>
        </p:blipFill>
        <p:spPr bwMode="auto">
          <a:xfrm>
            <a:off x="428596" y="571480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ДетСад\Pictures\Рисунок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92" y="857232"/>
            <a:ext cx="1687437" cy="1231048"/>
          </a:xfrm>
          <a:prstGeom prst="rect">
            <a:avLst/>
          </a:prstGeom>
          <a:noFill/>
        </p:spPr>
      </p:pic>
      <p:pic>
        <p:nvPicPr>
          <p:cNvPr id="1027" name="Picture 3" descr="C:\Users\ДетСад\Pictures\Рисунок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2786058"/>
            <a:ext cx="1984369" cy="1217443"/>
          </a:xfrm>
          <a:prstGeom prst="rect">
            <a:avLst/>
          </a:prstGeom>
          <a:noFill/>
        </p:spPr>
      </p:pic>
      <p:pic>
        <p:nvPicPr>
          <p:cNvPr id="4" name="Рисунок 3" descr="Royalty-Free (RF) Clipart Illustration of a Blue Background Of Falling Winter Snowflakes by Pams Clipart #76467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71736" y="571480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ДетСад\Pictures\Рисунок3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929454" y="2786058"/>
            <a:ext cx="1758865" cy="1214446"/>
          </a:xfrm>
          <a:prstGeom prst="rect">
            <a:avLst/>
          </a:prstGeom>
          <a:noFill/>
        </p:spPr>
      </p:pic>
      <p:pic>
        <p:nvPicPr>
          <p:cNvPr id="1029" name="Picture 5" descr="C:\Users\ДетСад\Pictures\Рисунок4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596" y="4857760"/>
            <a:ext cx="2040844" cy="1214446"/>
          </a:xfrm>
          <a:prstGeom prst="rect">
            <a:avLst/>
          </a:prstGeom>
          <a:noFill/>
        </p:spPr>
      </p:pic>
      <p:pic>
        <p:nvPicPr>
          <p:cNvPr id="1030" name="Picture 6" descr="C:\Users\ДетСад\Pictures\Рисунок5.jpg"/>
          <p:cNvPicPr>
            <a:picLocks noChangeAspect="1" noChangeArrowheads="1"/>
          </p:cNvPicPr>
          <p:nvPr/>
        </p:nvPicPr>
        <p:blipFill>
          <a:blip r:embed="rId14">
            <a:lum/>
          </a:blip>
          <a:srcRect/>
          <a:stretch>
            <a:fillRect/>
          </a:stretch>
        </p:blipFill>
        <p:spPr bwMode="auto">
          <a:xfrm>
            <a:off x="2571736" y="4643446"/>
            <a:ext cx="1928826" cy="1384400"/>
          </a:xfrm>
          <a:prstGeom prst="rect">
            <a:avLst/>
          </a:prstGeom>
          <a:noFill/>
        </p:spPr>
      </p:pic>
      <p:pic>
        <p:nvPicPr>
          <p:cNvPr id="1032" name="Picture 8" descr="C:\Users\ДетСад\Pictures\Рисунок7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929454" y="4429132"/>
            <a:ext cx="1628771" cy="17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6" y="357165"/>
          <a:ext cx="8501124" cy="6000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1" name="Picture 7" descr="C:\Users\ДетСад\Pictures\Рисунок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643438" y="4500570"/>
            <a:ext cx="1412766" cy="1785950"/>
          </a:xfrm>
          <a:prstGeom prst="rect">
            <a:avLst/>
          </a:prstGeom>
          <a:noFill/>
        </p:spPr>
      </p:pic>
      <p:pic>
        <p:nvPicPr>
          <p:cNvPr id="6" name="Picture 2" descr="C:\Users\ДетСад\Pictures\1131342-Clipart-Of-An-Outlined-Case-Of-Milk-Bottles-Royalty-Free-Vector-Illustra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5800" y="5500702"/>
            <a:ext cx="869340" cy="778340"/>
          </a:xfrm>
          <a:prstGeom prst="rect">
            <a:avLst/>
          </a:prstGeom>
          <a:noFill/>
        </p:spPr>
      </p:pic>
      <p:pic>
        <p:nvPicPr>
          <p:cNvPr id="5" name="Рисунок 4" descr="Не раскрашенные картинки кошек"/>
          <p:cNvPicPr/>
          <p:nvPr/>
        </p:nvPicPr>
        <p:blipFill>
          <a:blip r:embed="rId5"/>
          <a:srcRect l="1452" t="8571" r="2697" b="13810"/>
          <a:stretch>
            <a:fillRect/>
          </a:stretch>
        </p:blipFill>
        <p:spPr bwMode="auto">
          <a:xfrm>
            <a:off x="4714876" y="500042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В &quot;Песочнице&quot; идей Рисунки для витражных красок. Часть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2500306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Раскраска с Уткой Раскраски онлайн бесплатно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2571744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Раскраскa Бэмби 19"/>
          <p:cNvPicPr/>
          <p:nvPr/>
        </p:nvPicPr>
        <p:blipFill>
          <a:blip r:embed="rId8"/>
          <a:srcRect b="54786"/>
          <a:stretch>
            <a:fillRect/>
          </a:stretch>
        </p:blipFill>
        <p:spPr bwMode="auto">
          <a:xfrm>
            <a:off x="428596" y="571480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ДетСад\Pictures\Рисунок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92" y="857232"/>
            <a:ext cx="1687437" cy="1231048"/>
          </a:xfrm>
          <a:prstGeom prst="rect">
            <a:avLst/>
          </a:prstGeom>
          <a:noFill/>
        </p:spPr>
      </p:pic>
      <p:pic>
        <p:nvPicPr>
          <p:cNvPr id="1027" name="Picture 3" descr="C:\Users\ДетСад\Pictures\Рисунок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2786058"/>
            <a:ext cx="1984369" cy="1217443"/>
          </a:xfrm>
          <a:prstGeom prst="rect">
            <a:avLst/>
          </a:prstGeom>
          <a:noFill/>
        </p:spPr>
      </p:pic>
      <p:pic>
        <p:nvPicPr>
          <p:cNvPr id="4" name="Рисунок 3" descr="Royalty-Free (RF) Clipart Illustration of a Blue Background Of Falling Winter Snowflakes by Pams Clipart #76467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71736" y="571480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ДетСад\Pictures\Рисунок3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929454" y="2786058"/>
            <a:ext cx="1758865" cy="1214446"/>
          </a:xfrm>
          <a:prstGeom prst="rect">
            <a:avLst/>
          </a:prstGeom>
          <a:noFill/>
        </p:spPr>
      </p:pic>
      <p:pic>
        <p:nvPicPr>
          <p:cNvPr id="1029" name="Picture 5" descr="C:\Users\ДетСад\Pictures\Рисунок4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596" y="4857760"/>
            <a:ext cx="2040844" cy="1214446"/>
          </a:xfrm>
          <a:prstGeom prst="rect">
            <a:avLst/>
          </a:prstGeom>
          <a:noFill/>
        </p:spPr>
      </p:pic>
      <p:pic>
        <p:nvPicPr>
          <p:cNvPr id="1030" name="Picture 6" descr="C:\Users\ДетСад\Pictures\Рисунок5.jpg"/>
          <p:cNvPicPr>
            <a:picLocks noChangeAspect="1" noChangeArrowheads="1"/>
          </p:cNvPicPr>
          <p:nvPr/>
        </p:nvPicPr>
        <p:blipFill>
          <a:blip r:embed="rId14">
            <a:lum/>
          </a:blip>
          <a:srcRect/>
          <a:stretch>
            <a:fillRect/>
          </a:stretch>
        </p:blipFill>
        <p:spPr bwMode="auto">
          <a:xfrm>
            <a:off x="2571736" y="4643446"/>
            <a:ext cx="1928826" cy="1384400"/>
          </a:xfrm>
          <a:prstGeom prst="rect">
            <a:avLst/>
          </a:prstGeom>
          <a:noFill/>
        </p:spPr>
      </p:pic>
      <p:pic>
        <p:nvPicPr>
          <p:cNvPr id="1032" name="Picture 8" descr="C:\Users\ДетСад\Pictures\Рисунок7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929454" y="4429132"/>
            <a:ext cx="1628771" cy="17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67345E-6 L 0.15747 0.22017 " pathEditMode="relative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47 0.22017 L 0.00313 -0.012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1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1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3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8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41443E-6 L -0.33073 -0.31476 " pathEditMode="relative" ptsTypes="AA">
                                      <p:cBhvr>
                                        <p:cTn id="97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073 -0.31476 L -0.0078 1.80389E-6 " pathEditMode="relative" ptsTypes="AA">
                                      <p:cBhvr>
                                        <p:cTn id="10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6" y="357165"/>
          <a:ext cx="8501124" cy="6000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1" name="Picture 7" descr="C:\Users\ДетСад\Pictures\Рисунок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643438" y="4500570"/>
            <a:ext cx="1412766" cy="1785950"/>
          </a:xfrm>
          <a:prstGeom prst="rect">
            <a:avLst/>
          </a:prstGeom>
          <a:noFill/>
        </p:spPr>
      </p:pic>
      <p:pic>
        <p:nvPicPr>
          <p:cNvPr id="6" name="Picture 2" descr="C:\Users\ДетСад\Pictures\1131342-Clipart-Of-An-Outlined-Case-Of-Milk-Bottles-Royalty-Free-Vector-Illustra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5800" y="5500702"/>
            <a:ext cx="869340" cy="778340"/>
          </a:xfrm>
          <a:prstGeom prst="rect">
            <a:avLst/>
          </a:prstGeom>
          <a:noFill/>
        </p:spPr>
      </p:pic>
      <p:pic>
        <p:nvPicPr>
          <p:cNvPr id="5" name="Рисунок 4" descr="Не раскрашенные картинки кошек"/>
          <p:cNvPicPr/>
          <p:nvPr/>
        </p:nvPicPr>
        <p:blipFill>
          <a:blip r:embed="rId5"/>
          <a:srcRect l="1452" t="8571" r="2697" b="13810"/>
          <a:stretch>
            <a:fillRect/>
          </a:stretch>
        </p:blipFill>
        <p:spPr bwMode="auto">
          <a:xfrm>
            <a:off x="4714876" y="500042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В &quot;Песочнице&quot; идей Рисунки для витражных красок. Часть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2500306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Раскраска с Уткой Раскраски онлайн бесплатно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2571744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Раскраскa Бэмби 19"/>
          <p:cNvPicPr/>
          <p:nvPr/>
        </p:nvPicPr>
        <p:blipFill>
          <a:blip r:embed="rId8"/>
          <a:srcRect b="54786"/>
          <a:stretch>
            <a:fillRect/>
          </a:stretch>
        </p:blipFill>
        <p:spPr bwMode="auto">
          <a:xfrm>
            <a:off x="428596" y="571480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ДетСад\Pictures\Рисунок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92" y="857232"/>
            <a:ext cx="1687437" cy="1231048"/>
          </a:xfrm>
          <a:prstGeom prst="rect">
            <a:avLst/>
          </a:prstGeom>
          <a:noFill/>
        </p:spPr>
      </p:pic>
      <p:pic>
        <p:nvPicPr>
          <p:cNvPr id="1027" name="Picture 3" descr="C:\Users\ДетСад\Pictures\Рисунок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2786058"/>
            <a:ext cx="1984369" cy="1217443"/>
          </a:xfrm>
          <a:prstGeom prst="rect">
            <a:avLst/>
          </a:prstGeom>
          <a:noFill/>
        </p:spPr>
      </p:pic>
      <p:pic>
        <p:nvPicPr>
          <p:cNvPr id="4" name="Рисунок 3" descr="Royalty-Free (RF) Clipart Illustration of a Blue Background Of Falling Winter Snowflakes by Pams Clipart #76467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71736" y="571480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ДетСад\Pictures\Рисунок3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929454" y="2786058"/>
            <a:ext cx="1758865" cy="1214446"/>
          </a:xfrm>
          <a:prstGeom prst="rect">
            <a:avLst/>
          </a:prstGeom>
          <a:noFill/>
        </p:spPr>
      </p:pic>
      <p:pic>
        <p:nvPicPr>
          <p:cNvPr id="1029" name="Picture 5" descr="C:\Users\ДетСад\Pictures\Рисунок4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596" y="4857760"/>
            <a:ext cx="2040844" cy="1214446"/>
          </a:xfrm>
          <a:prstGeom prst="rect">
            <a:avLst/>
          </a:prstGeom>
          <a:noFill/>
        </p:spPr>
      </p:pic>
      <p:pic>
        <p:nvPicPr>
          <p:cNvPr id="1030" name="Picture 6" descr="C:\Users\ДетСад\Pictures\Рисунок5.jpg"/>
          <p:cNvPicPr>
            <a:picLocks noChangeAspect="1" noChangeArrowheads="1"/>
          </p:cNvPicPr>
          <p:nvPr/>
        </p:nvPicPr>
        <p:blipFill>
          <a:blip r:embed="rId14">
            <a:lum/>
          </a:blip>
          <a:srcRect/>
          <a:stretch>
            <a:fillRect/>
          </a:stretch>
        </p:blipFill>
        <p:spPr bwMode="auto">
          <a:xfrm>
            <a:off x="2571736" y="4643446"/>
            <a:ext cx="1928826" cy="1384400"/>
          </a:xfrm>
          <a:prstGeom prst="rect">
            <a:avLst/>
          </a:prstGeom>
          <a:noFill/>
        </p:spPr>
      </p:pic>
      <p:pic>
        <p:nvPicPr>
          <p:cNvPr id="1032" name="Picture 8" descr="C:\Users\ДетСад\Pictures\Рисунок7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929454" y="4429132"/>
            <a:ext cx="1628771" cy="17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67345E-6 L 0.15747 0.22017 " pathEditMode="relative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47 0.22017 L 0.00313 -0.012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1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1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3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8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41443E-6 L -0.33073 -0.31476 " pathEditMode="relative" ptsTypes="AA">
                                      <p:cBhvr>
                                        <p:cTn id="97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073 -0.31476 L -0.0078 1.80389E-6 " pathEditMode="relative" ptsTypes="AA">
                                      <p:cBhvr>
                                        <p:cTn id="10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6" y="357165"/>
          <a:ext cx="8501124" cy="60007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0026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1" name="Picture 7" descr="C:\Users\ДетСад\Pictures\Рисунок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643438" y="4500570"/>
            <a:ext cx="1412766" cy="1785950"/>
          </a:xfrm>
          <a:prstGeom prst="rect">
            <a:avLst/>
          </a:prstGeom>
          <a:noFill/>
        </p:spPr>
      </p:pic>
      <p:pic>
        <p:nvPicPr>
          <p:cNvPr id="6" name="Picture 2" descr="C:\Users\ДетСад\Pictures\1131342-Clipart-Of-An-Outlined-Case-Of-Milk-Bottles-Royalty-Free-Vector-Illustra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5800" y="5500702"/>
            <a:ext cx="869340" cy="778340"/>
          </a:xfrm>
          <a:prstGeom prst="rect">
            <a:avLst/>
          </a:prstGeom>
          <a:noFill/>
        </p:spPr>
      </p:pic>
      <p:pic>
        <p:nvPicPr>
          <p:cNvPr id="5" name="Рисунок 4" descr="Не раскрашенные картинки кошек"/>
          <p:cNvPicPr/>
          <p:nvPr/>
        </p:nvPicPr>
        <p:blipFill>
          <a:blip r:embed="rId5"/>
          <a:srcRect l="1452" t="8571" r="2697" b="13810"/>
          <a:stretch>
            <a:fillRect/>
          </a:stretch>
        </p:blipFill>
        <p:spPr bwMode="auto">
          <a:xfrm>
            <a:off x="4714876" y="500042"/>
            <a:ext cx="192882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В &quot;Песочнице&quot; идей Рисунки для витражных красок. Часть 6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2500306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Раскраска с Уткой Раскраски онлайн бесплатно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2571744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Раскраскa Бэмби 19"/>
          <p:cNvPicPr/>
          <p:nvPr/>
        </p:nvPicPr>
        <p:blipFill>
          <a:blip r:embed="rId8"/>
          <a:srcRect b="54786"/>
          <a:stretch>
            <a:fillRect/>
          </a:stretch>
        </p:blipFill>
        <p:spPr bwMode="auto">
          <a:xfrm>
            <a:off x="428596" y="571480"/>
            <a:ext cx="200026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ДетСад\Pictures\Рисунок1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000892" y="857232"/>
            <a:ext cx="1687437" cy="1231048"/>
          </a:xfrm>
          <a:prstGeom prst="rect">
            <a:avLst/>
          </a:prstGeom>
          <a:noFill/>
        </p:spPr>
      </p:pic>
      <p:pic>
        <p:nvPicPr>
          <p:cNvPr id="1027" name="Picture 3" descr="C:\Users\ДетСад\Pictures\Рисунок2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571736" y="2786058"/>
            <a:ext cx="1984369" cy="1217443"/>
          </a:xfrm>
          <a:prstGeom prst="rect">
            <a:avLst/>
          </a:prstGeom>
          <a:noFill/>
        </p:spPr>
      </p:pic>
      <p:pic>
        <p:nvPicPr>
          <p:cNvPr id="4" name="Рисунок 3" descr="Royalty-Free (RF) Clipart Illustration of a Blue Background Of Falling Winter Snowflakes by Pams Clipart #76467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571736" y="571480"/>
            <a:ext cx="192882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ДетСад\Pictures\Рисунок3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929454" y="2786058"/>
            <a:ext cx="1758865" cy="1214446"/>
          </a:xfrm>
          <a:prstGeom prst="rect">
            <a:avLst/>
          </a:prstGeom>
          <a:noFill/>
        </p:spPr>
      </p:pic>
      <p:pic>
        <p:nvPicPr>
          <p:cNvPr id="1029" name="Picture 5" descr="C:\Users\ДетСад\Pictures\Рисунок4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596" y="4857760"/>
            <a:ext cx="2040844" cy="1214446"/>
          </a:xfrm>
          <a:prstGeom prst="rect">
            <a:avLst/>
          </a:prstGeom>
          <a:noFill/>
        </p:spPr>
      </p:pic>
      <p:pic>
        <p:nvPicPr>
          <p:cNvPr id="1030" name="Picture 6" descr="C:\Users\ДетСад\Pictures\Рисунок5.jpg"/>
          <p:cNvPicPr>
            <a:picLocks noChangeAspect="1" noChangeArrowheads="1"/>
          </p:cNvPicPr>
          <p:nvPr/>
        </p:nvPicPr>
        <p:blipFill>
          <a:blip r:embed="rId14">
            <a:lum/>
          </a:blip>
          <a:srcRect/>
          <a:stretch>
            <a:fillRect/>
          </a:stretch>
        </p:blipFill>
        <p:spPr bwMode="auto">
          <a:xfrm>
            <a:off x="2571736" y="4643446"/>
            <a:ext cx="1928826" cy="1384400"/>
          </a:xfrm>
          <a:prstGeom prst="rect">
            <a:avLst/>
          </a:prstGeom>
          <a:noFill/>
        </p:spPr>
      </p:pic>
      <p:pic>
        <p:nvPicPr>
          <p:cNvPr id="1032" name="Picture 8" descr="C:\Users\ДетСад\Pictures\Рисунок7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929454" y="4429132"/>
            <a:ext cx="1628771" cy="17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67345E-6 L 0.15747 0.22017 " pathEditMode="relative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47 0.22017 L 0.00313 -0.012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1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5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1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1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3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8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41443E-6 L -0.33073 -0.31476 " pathEditMode="relative" ptsTypes="AA">
                                      <p:cBhvr>
                                        <p:cTn id="97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073 -0.31476 L -0.0078 1.80389E-6 " pathEditMode="relative" ptsTypes="AA">
                                      <p:cBhvr>
                                        <p:cTn id="10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1032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етСад\Pictures\av-14519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1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357422" y="2071678"/>
            <a:ext cx="504657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3399"/>
                </a:solidFill>
                <a:latin typeface="Comic Sans MS" pitchFamily="66" charset="0"/>
              </a:rPr>
              <a:t>«Про снег»</a:t>
            </a:r>
          </a:p>
          <a:p>
            <a:pPr algn="ctr"/>
            <a:r>
              <a:rPr lang="ru-RU" sz="2400" dirty="0" smtClean="0">
                <a:solidFill>
                  <a:srgbClr val="003399"/>
                </a:solidFill>
                <a:latin typeface="Comic Sans MS" pitchFamily="66" charset="0"/>
              </a:rPr>
              <a:t>по произведению Н. Светлячок</a:t>
            </a:r>
          </a:p>
          <a:p>
            <a:pPr algn="ctr"/>
            <a:r>
              <a:rPr lang="ru-RU" sz="2400" dirty="0" smtClean="0">
                <a:solidFill>
                  <a:srgbClr val="003399"/>
                </a:solidFill>
                <a:latin typeface="Comic Sans MS" pitchFamily="66" charset="0"/>
              </a:rPr>
              <a:t>Автор идеи – </a:t>
            </a:r>
            <a:r>
              <a:rPr lang="ru-RU" sz="2400" dirty="0" err="1" smtClean="0">
                <a:solidFill>
                  <a:srgbClr val="003399"/>
                </a:solidFill>
                <a:latin typeface="Comic Sans MS" pitchFamily="66" charset="0"/>
              </a:rPr>
              <a:t>Лебеданцева</a:t>
            </a:r>
            <a:r>
              <a:rPr lang="ru-RU" sz="2400" dirty="0" smtClean="0">
                <a:solidFill>
                  <a:srgbClr val="003399"/>
                </a:solidFill>
                <a:latin typeface="Comic Sans MS" pitchFamily="66" charset="0"/>
              </a:rPr>
              <a:t> Е.В.</a:t>
            </a:r>
          </a:p>
          <a:p>
            <a:pPr algn="ctr"/>
            <a:endParaRPr lang="ru-RU" sz="2400" dirty="0">
              <a:solidFill>
                <a:srgbClr val="0033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3" name="Picture 15" descr="C:\Users\ДетСад\Pictures\51786353_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26" cy="5715016"/>
          </a:xfrm>
          <a:prstGeom prst="rect">
            <a:avLst/>
          </a:prstGeom>
          <a:noFill/>
        </p:spPr>
      </p:pic>
      <p:pic>
        <p:nvPicPr>
          <p:cNvPr id="1027" name="Picture 3" descr="C:\Users\ДетСад\Pictures\овплвп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0" y="3357562"/>
            <a:ext cx="1203284" cy="1285884"/>
          </a:xfrm>
          <a:prstGeom prst="rect">
            <a:avLst/>
          </a:prstGeom>
          <a:noFill/>
        </p:spPr>
      </p:pic>
      <p:pic>
        <p:nvPicPr>
          <p:cNvPr id="2065" name="Picture 17" descr="C:\Users\ДетСад\Pictures\23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857388" y="4714884"/>
            <a:ext cx="1857388" cy="1905680"/>
          </a:xfrm>
          <a:prstGeom prst="rect">
            <a:avLst/>
          </a:prstGeom>
          <a:noFill/>
        </p:spPr>
      </p:pic>
      <p:pic>
        <p:nvPicPr>
          <p:cNvPr id="2064" name="Picture 16" descr="C:\Users\ДетСад\Pictures\Рисунок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36" y="4714884"/>
            <a:ext cx="1360530" cy="1258171"/>
          </a:xfrm>
          <a:prstGeom prst="rect">
            <a:avLst/>
          </a:prstGeom>
          <a:noFill/>
        </p:spPr>
      </p:pic>
      <p:pic>
        <p:nvPicPr>
          <p:cNvPr id="2071" name="Picture 23" descr="C:\Users\ДетСад\Pictures\муму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928958" y="2643182"/>
            <a:ext cx="2928958" cy="3905276"/>
          </a:xfrm>
          <a:prstGeom prst="rect">
            <a:avLst/>
          </a:prstGeom>
          <a:noFill/>
        </p:spPr>
      </p:pic>
      <p:pic>
        <p:nvPicPr>
          <p:cNvPr id="2066" name="Picture 18" descr="C:\Users\ДетСад\Pictures\cartoon-ducks-09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44000" y="5143512"/>
            <a:ext cx="1255734" cy="1115328"/>
          </a:xfrm>
          <a:prstGeom prst="rect">
            <a:avLst/>
          </a:prstGeom>
          <a:noFill/>
        </p:spPr>
      </p:pic>
      <p:pic>
        <p:nvPicPr>
          <p:cNvPr id="2067" name="Picture 19" descr="C:\Users\ДетСад\Pictures\Рисунок4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86512" y="5857892"/>
            <a:ext cx="1357322" cy="787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11656E-6 L -0.47934 0.0043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6.77151E-6 L 0.44097 6.77151E-6 " pathEditMode="relative" ptsTypes="AA">
                                      <p:cBhvr>
                                        <p:cTn id="10" dur="5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4968E-6 L -0.18073 0.00578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96022E-7 L 0.29913 -2.96022E-7 " pathEditMode="relative" ptsTypes="AA">
                                      <p:cBhvr>
                                        <p:cTn id="33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953E-6 C -0.02639 0.0037 -0.05278 0.0074 -0.07604 0.01434 C -0.09965 0.02128 -0.12136 0.03238 -0.14028 0.04094 C -0.1592 0.04949 -0.17379 0.06499 -0.18976 0.06568 C -0.20573 0.06638 -0.22327 0.05158 -0.23594 0.0451 C -0.24861 0.03863 -0.25174 0.03377 -0.2658 0.0266 C -0.27969 0.01943 -0.30261 0.00949 -0.31997 0.00209 C -0.3375 -0.00532 -0.35261 -0.01341 -0.37136 -0.0185 C -0.38976 -0.02359 -0.41684 -0.0259 -0.43229 -0.02867 C -0.44774 -0.03145 -0.45799 -0.03515 -0.46337 -0.03492 " pathEditMode="relative" rAng="0" ptsTypes="aaaaaaaaaA">
                                      <p:cBhvr>
                                        <p:cTn id="37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" y="15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60000" y="1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34</Words>
  <Application>Microsoft Office PowerPoint</Application>
  <PresentationFormat>Экран (4:3)</PresentationFormat>
  <Paragraphs>10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ДетСад</dc:creator>
  <cp:lastModifiedBy>User</cp:lastModifiedBy>
  <cp:revision>32</cp:revision>
  <dcterms:created xsi:type="dcterms:W3CDTF">2015-02-08T12:45:42Z</dcterms:created>
  <dcterms:modified xsi:type="dcterms:W3CDTF">2015-05-13T14:50:47Z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