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24"/>
  </p:notesMasterIdLst>
  <p:sldIdLst>
    <p:sldId id="281" r:id="rId7"/>
    <p:sldId id="256" r:id="rId8"/>
    <p:sldId id="257" r:id="rId9"/>
    <p:sldId id="269" r:id="rId10"/>
    <p:sldId id="270" r:id="rId11"/>
    <p:sldId id="271" r:id="rId12"/>
    <p:sldId id="272" r:id="rId13"/>
    <p:sldId id="273" r:id="rId14"/>
    <p:sldId id="274" r:id="rId15"/>
    <p:sldId id="287" r:id="rId16"/>
    <p:sldId id="283" r:id="rId17"/>
    <p:sldId id="279" r:id="rId18"/>
    <p:sldId id="288" r:id="rId19"/>
    <p:sldId id="284" r:id="rId20"/>
    <p:sldId id="285" r:id="rId21"/>
    <p:sldId id="286" r:id="rId22"/>
    <p:sldId id="280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33510AD-BE58-4E82-A8D9-DB8C6F4518DC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90D9177-85CB-42E6-8CA7-235AC48129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70C42-A170-4637-982F-DD268D10E06E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6263A-D82A-413A-970C-DB1D39D08F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A14EB-1142-4127-ACC2-78DC986C12C0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4D019-2E4C-4D92-9B57-8CFE9FC680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F93B-EDB4-4C83-A900-05F254B4CF32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F655C-7465-400B-8643-D963026766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23576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23577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73290-D0CB-49CC-AAB4-F2F6052FB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9F907-F0FD-495D-83DD-8CD1C22AC6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8C0A5-5F74-4AE6-98DE-E6A33D7CF2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BD20C-10ED-4AF8-BB17-8E547F5DED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9B5E6-BC9E-4B92-A701-28BE5959E0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D32D4-53F8-4DB8-99B3-3321DB4B7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597FC-A821-492F-AEAD-5E974178FF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40392-6C14-4FCD-B571-C0DACB090C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21591-3720-4101-AC03-8E4739E3F066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FA522-5F7C-4C6B-B79A-63002D7B36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48FC36-E7EC-4D3A-AB41-FD1A95143D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658BD-B63B-4898-95EC-B62DDD6E1F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D62DB-134B-4EF7-8237-974247C8A9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79" y="235"/>
              <a:ext cx="1864" cy="3635"/>
              <a:chOff x="3002" y="768"/>
              <a:chExt cx="1864" cy="363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3" y="76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6" y="1798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6" y="215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7" y="967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35" y="2205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86" y="1318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02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6" y="751"/>
              <a:ext cx="569" cy="636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3" y="109"/>
              <a:ext cx="356" cy="608"/>
              <a:chOff x="173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3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9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80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76" y="3298"/>
              <a:ext cx="500" cy="500"/>
              <a:chOff x="1727" y="876"/>
              <a:chExt cx="129" cy="156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7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90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1007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404" y="253"/>
              <a:ext cx="708" cy="891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33" y="2392"/>
              <a:ext cx="708" cy="891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5329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329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BD417-1C67-4043-9252-DAD55537D8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D8FA8-5896-4DDF-9D53-8D65AD0CA9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96817-145A-473C-AE64-E459E146D9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6ADDC-94D5-4937-AC54-9771A052C4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B9034-6C98-4161-A58C-94FB0C721C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716F5-DAD4-4277-82C4-9E0D63175B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E0558-6514-46C5-81DC-4F984CB7E0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C03B6-738B-457D-9FAC-422428F4E26D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F1187-D29B-4682-AB43-9003EBE90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861DE-EB2D-4E8E-93E5-2748ADF2B9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1140A-914F-4CA6-A176-D2C48C3C0E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7B7E2-75A1-4224-8F57-8CF5DEF91F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79F21-C4AB-4732-BA1C-138358B0AA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1024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241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50E1A-9AD5-43A5-AAC4-79C82218E3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793AF-CEEE-4D05-89D9-CB9A2ABE49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AF07D-492A-40B7-998E-A4CBC9EF08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A5E61-FD38-46C5-A126-25ACAD8A2D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A7E97-3424-4662-8B05-9F69550B4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7B65C-1384-4D1F-9DF6-4F1C66345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67896-DEAE-4A46-AE87-0269BF8A821F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7C487-E3BA-4641-A07B-9BCC82040D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E8464-5DE5-48BC-824B-8F732A0B3A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C1C03-9FAC-400D-920B-006FDF19AB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18565-FC0D-4A78-B41F-4A2F568AEB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690DA-7B29-4FB5-A94E-3DD355E542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DEBA4-52EC-4AB5-BCC3-D3CA449B16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</p:grpSp>
        </p:grpSp>
      </p:grpSp>
      <p:sp>
        <p:nvSpPr>
          <p:cNvPr id="11373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1373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8F5DD-9574-42CD-B855-E49752FAEE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857F0-D130-4E34-813E-B4B454EDE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EB668-4EB8-47A2-89D3-4192FAA5B4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F0925-563E-49DC-BDF2-F6CAACC8D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BB9F2-25B8-4949-BC8F-FC22086C01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E55E8-89DF-450D-B250-9D031B21CADD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C5623-8810-4C30-A00F-3F33DE196D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36AD9-202B-4595-A55B-91A829B1CC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3E8FB-B866-458D-A0B6-346B71EC70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84861-A43A-4BF2-ACD8-5598D98983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A1879-B711-4C67-849F-BFD52D3122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5C5DC-5888-4900-8751-83488649AC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3EF2C4-A982-4083-8B8F-0A467FE956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80B91-4899-4DA2-847E-E984CE425F18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0B4DE-94B8-4C10-87EE-1EF7B86530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B2005-5524-47D4-9C7C-0C2D8C096054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EF406-1ED7-412B-BD8F-D6F29DBDD3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4A1B1-6C10-42A6-A1E0-1DC68D4CA191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3F4D2F-16C6-4A13-9B03-1109607158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76183-177B-4409-8735-B1580CF23C3E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73807-E6A0-4D9B-8761-A18B1327A8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9E03C-8DFF-489C-99D0-EDE62596FE15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7EE35-A1B5-413C-847F-D291A0ECF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08940-3EA5-4191-8716-244EA14676F4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812A4-13A8-470F-9121-496C9C55A1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A3920-10DC-49E7-A9CB-6A5C244E3A4A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7D099-8099-4425-AB89-2C65BDB1D6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53030-C716-48E5-B279-0D6E683BAAAA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061D1-ED08-4930-B659-B8BFFD14A9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D2ECE-09DB-464E-8789-1BA11E88BF69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7F4CC-7DA2-44E3-A429-422663368C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11E86-3460-4F73-8619-6D97EC7A2A74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DF302-EB92-495C-8083-93281EC9DB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B40D8-2DDE-469F-97D1-32D3C2C1C6FA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67BB0-7211-4991-A33A-39C83A23EF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0ACC9-4599-43B9-A33A-9DCBD5F409F3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8FB92-DA32-4943-BC79-468EFAFE16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5DBB2-FF04-4B99-920F-E7D5F24CDBFE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044F9-39ED-4C4F-B19D-DDB8919648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068DC-8196-456F-9EF9-06105657827D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3FC06-7FF5-43AB-BAF3-BFDB95F9B0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36FAE-F01F-4EF0-8BAB-D7B273B831C4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8FC41-2391-407F-AD5F-921C940A7F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CDEFD9A5-072A-48EC-A6BF-71998BA62259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4714A2A8-9ED2-49DB-A011-535B811F25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4" r:id="rId2"/>
    <p:sldLayoutId id="2147483733" r:id="rId3"/>
    <p:sldLayoutId id="2147483732" r:id="rId4"/>
    <p:sldLayoutId id="2147483731" r:id="rId5"/>
    <p:sldLayoutId id="2147483730" r:id="rId6"/>
    <p:sldLayoutId id="2147483729" r:id="rId7"/>
    <p:sldLayoutId id="2147483728" r:id="rId8"/>
    <p:sldLayoutId id="2147483727" r:id="rId9"/>
    <p:sldLayoutId id="2147483726" r:id="rId10"/>
    <p:sldLayoutId id="21474837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50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22551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2255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5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54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55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fld id="{9948A02D-15EA-4DC8-A2B0-AE5A06A507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556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45" r:id="rId2"/>
    <p:sldLayoutId id="2147483744" r:id="rId3"/>
    <p:sldLayoutId id="2147483743" r:id="rId4"/>
    <p:sldLayoutId id="2147483742" r:id="rId5"/>
    <p:sldLayoutId id="2147483741" r:id="rId6"/>
    <p:sldLayoutId id="2147483740" r:id="rId7"/>
    <p:sldLayoutId id="2147483739" r:id="rId8"/>
    <p:sldLayoutId id="2147483738" r:id="rId9"/>
    <p:sldLayoutId id="2147483737" r:id="rId10"/>
    <p:sldLayoutId id="214748373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5222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grpSp>
          <p:nvGrpSpPr>
            <p:cNvPr id="25609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5222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3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3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sp>
          <p:nvSpPr>
            <p:cNvPr id="5223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grpSp>
          <p:nvGrpSpPr>
            <p:cNvPr id="25611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5223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3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3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3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3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3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grpSp>
            <p:nvGrpSpPr>
              <p:cNvPr id="25643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5224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5224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5224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83" y="1723"/>
                  <a:ext cx="60" cy="28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</p:grpSp>
        </p:grpSp>
        <p:grpSp>
          <p:nvGrpSpPr>
            <p:cNvPr id="25612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52244" name="Freeform 20"/>
              <p:cNvSpPr>
                <a:spLocks/>
              </p:cNvSpPr>
              <p:nvPr userDrawn="1"/>
            </p:nvSpPr>
            <p:spPr bwMode="ltGray">
              <a:xfrm>
                <a:off x="1727" y="868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45" name="Freeform 21"/>
              <p:cNvSpPr>
                <a:spLocks/>
              </p:cNvSpPr>
              <p:nvPr userDrawn="1"/>
            </p:nvSpPr>
            <p:spPr bwMode="ltGray">
              <a:xfrm>
                <a:off x="1786" y="896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4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25613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5224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4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5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25614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5225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5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5225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sp>
          <p:nvSpPr>
            <p:cNvPr id="5225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5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5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5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5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6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6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6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6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6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6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6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6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5226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5226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60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227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7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7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769628EE-FB48-4C0E-9DA6-DA4B763641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55" r:id="rId2"/>
    <p:sldLayoutId id="2147483754" r:id="rId3"/>
    <p:sldLayoutId id="2147483753" r:id="rId4"/>
    <p:sldLayoutId id="2147483752" r:id="rId5"/>
    <p:sldLayoutId id="2147483751" r:id="rId6"/>
    <p:sldLayoutId id="2147483750" r:id="rId7"/>
    <p:sldLayoutId id="2147483749" r:id="rId8"/>
    <p:sldLayoutId id="2147483748" r:id="rId9"/>
    <p:sldLayoutId id="2147483747" r:id="rId10"/>
    <p:sldLayoutId id="2147483746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6332D0-C787-4B9E-8E5F-D55B373F88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3789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789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138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0138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0138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0138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0138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sp>
          <p:nvSpPr>
            <p:cNvPr id="10138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0138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10138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139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139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65" r:id="rId2"/>
    <p:sldLayoutId id="2147483764" r:id="rId3"/>
    <p:sldLayoutId id="2147483763" r:id="rId4"/>
    <p:sldLayoutId id="2147483762" r:id="rId5"/>
    <p:sldLayoutId id="2147483761" r:id="rId6"/>
    <p:sldLayoutId id="2147483760" r:id="rId7"/>
    <p:sldLayoutId id="2147483759" r:id="rId8"/>
    <p:sldLayoutId id="2147483758" r:id="rId9"/>
    <p:sldLayoutId id="2147483757" r:id="rId10"/>
    <p:sldLayoutId id="214748375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50179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12644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grpSp>
          <p:nvGrpSpPr>
            <p:cNvPr id="50186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1264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4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5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5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5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5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5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5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5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50187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1265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5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6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6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6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6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6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6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6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6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6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6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70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71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7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7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7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75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50188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1267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7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7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8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8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8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8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84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8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8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8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8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8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9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9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9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9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50189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12695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96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97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98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699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700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2701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grpSp>
            <p:nvGrpSpPr>
              <p:cNvPr id="50197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1270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11270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11270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112706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</p:grpSp>
        </p:grpSp>
      </p:grpSp>
      <p:sp>
        <p:nvSpPr>
          <p:cNvPr id="11270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270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pPr>
              <a:defRPr/>
            </a:pPr>
            <a:fld id="{F1B8E97C-65F3-4C57-BB65-636AE006C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0" r:id="rId1"/>
    <p:sldLayoutId id="2147483775" r:id="rId2"/>
    <p:sldLayoutId id="2147483774" r:id="rId3"/>
    <p:sldLayoutId id="2147483773" r:id="rId4"/>
    <p:sldLayoutId id="2147483772" r:id="rId5"/>
    <p:sldLayoutId id="2147483771" r:id="rId6"/>
    <p:sldLayoutId id="2147483770" r:id="rId7"/>
    <p:sldLayoutId id="2147483769" r:id="rId8"/>
    <p:sldLayoutId id="2147483768" r:id="rId9"/>
    <p:sldLayoutId id="2147483767" r:id="rId10"/>
    <p:sldLayoutId id="214748376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697FAEA1-8C42-4F9C-A983-28D8DDB9CF17}" type="datetimeFigureOut">
              <a:rPr lang="ru-RU"/>
              <a:pPr>
                <a:defRPr/>
              </a:pPr>
              <a:t>13.05.2015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E05C9F51-4496-4AC3-93D5-8FBA619AD0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5" r:id="rId2"/>
    <p:sldLayoutId id="2147483784" r:id="rId3"/>
    <p:sldLayoutId id="2147483783" r:id="rId4"/>
    <p:sldLayoutId id="2147483782" r:id="rId5"/>
    <p:sldLayoutId id="2147483781" r:id="rId6"/>
    <p:sldLayoutId id="2147483780" r:id="rId7"/>
    <p:sldLayoutId id="2147483779" r:id="rId8"/>
    <p:sldLayoutId id="2147483778" r:id="rId9"/>
    <p:sldLayoutId id="2147483777" r:id="rId10"/>
    <p:sldLayoutId id="21474837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57.xml"/><Relationship Id="rId1" Type="http://schemas.openxmlformats.org/officeDocument/2006/relationships/audio" Target="file:///C:\Users\&#1076;&#1086;&#1084;\Desktop\&#1045;&#1089;&#1083;&#1080;%20&#1076;&#1088;&#1091;&#1075;%20&#1085;&#1077;%20&#1089;&#1084;&#1077;&#1077;&#1090;&#1089;&#1103;.mp3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75778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47813" y="549275"/>
            <a:ext cx="5472112" cy="47132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772400" cy="1511300"/>
          </a:xfrm>
        </p:spPr>
        <p:txBody>
          <a:bodyPr/>
          <a:lstStyle/>
          <a:p>
            <a:r>
              <a:rPr lang="ru-RU" sz="8000" b="1" i="1" smtClean="0"/>
              <a:t>Проверь себя!</a:t>
            </a:r>
          </a:p>
        </p:txBody>
      </p:sp>
      <p:sp>
        <p:nvSpPr>
          <p:cNvPr id="8806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213100"/>
            <a:ext cx="7559675" cy="2425700"/>
          </a:xfrm>
        </p:spPr>
        <p:txBody>
          <a:bodyPr/>
          <a:lstStyle/>
          <a:p>
            <a:r>
              <a:rPr lang="ru-RU" sz="9600" smtClean="0">
                <a:solidFill>
                  <a:schemeClr val="accent2"/>
                </a:solidFill>
              </a:rPr>
              <a:t>7 8 0 3 8 3 6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2339975" y="692150"/>
            <a:ext cx="3887788" cy="711200"/>
          </a:xfrm>
        </p:spPr>
        <p:txBody>
          <a:bodyPr/>
          <a:lstStyle/>
          <a:p>
            <a:endParaRPr lang="ru-RU" sz="4000" smtClean="0"/>
          </a:p>
        </p:txBody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913" y="1844675"/>
            <a:ext cx="7056437" cy="3600450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/>
              <a:t> </a:t>
            </a:r>
          </a:p>
        </p:txBody>
      </p:sp>
      <p:sp>
        <p:nvSpPr>
          <p:cNvPr id="89091" name="WordArt 9"/>
          <p:cNvSpPr>
            <a:spLocks noChangeArrowheads="1" noChangeShapeType="1" noTextEdit="1"/>
          </p:cNvSpPr>
          <p:nvPr/>
        </p:nvSpPr>
        <p:spPr bwMode="auto">
          <a:xfrm>
            <a:off x="1258888" y="1125538"/>
            <a:ext cx="7058025" cy="410368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ru-RU" sz="54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Физкультминутка</a:t>
            </a:r>
          </a:p>
        </p:txBody>
      </p:sp>
      <p:pic>
        <p:nvPicPr>
          <p:cNvPr id="88069" name="Если друг не смеется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4724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80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529" fill="hold"/>
                                        <p:tgtEl>
                                          <p:spTgt spid="880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06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8069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1052513"/>
            <a:ext cx="6440487" cy="4391025"/>
          </a:xfrm>
        </p:spPr>
        <p:txBody>
          <a:bodyPr/>
          <a:lstStyle/>
          <a:p>
            <a:pPr eaLnBrk="1" hangingPunct="1"/>
            <a:endParaRPr lang="ru-RU" sz="5400" smtClean="0"/>
          </a:p>
          <a:p>
            <a:pPr eaLnBrk="1" hangingPunct="1"/>
            <a:r>
              <a:rPr lang="ru-RU" sz="6600" b="1" smtClean="0"/>
              <a:t>Числовой отрезок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88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9"/>
          <p:cNvGrpSpPr>
            <a:grpSpLocks/>
          </p:cNvGrpSpPr>
          <p:nvPr/>
        </p:nvGrpSpPr>
        <p:grpSpPr bwMode="auto">
          <a:xfrm>
            <a:off x="827088" y="836613"/>
            <a:ext cx="3960812" cy="5314950"/>
            <a:chOff x="3779912" y="836712"/>
            <a:chExt cx="5040560" cy="5315156"/>
          </a:xfrm>
        </p:grpSpPr>
        <p:cxnSp>
          <p:nvCxnSpPr>
            <p:cNvPr id="4" name="Прямая соединительная линия 2"/>
            <p:cNvCxnSpPr/>
            <p:nvPr/>
          </p:nvCxnSpPr>
          <p:spPr>
            <a:xfrm>
              <a:off x="4212249" y="981180"/>
              <a:ext cx="0" cy="5040508"/>
            </a:xfrm>
            <a:prstGeom prst="line">
              <a:avLst/>
            </a:prstGeom>
            <a:ln w="101600"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4"/>
            <p:cNvCxnSpPr/>
            <p:nvPr/>
          </p:nvCxnSpPr>
          <p:spPr>
            <a:xfrm>
              <a:off x="3779912" y="1341557"/>
              <a:ext cx="5040560" cy="0"/>
            </a:xfrm>
            <a:prstGeom prst="line">
              <a:avLst/>
            </a:prstGeom>
            <a:ln w="101600"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6"/>
            <p:cNvCxnSpPr/>
            <p:nvPr/>
          </p:nvCxnSpPr>
          <p:spPr>
            <a:xfrm>
              <a:off x="8388135" y="981180"/>
              <a:ext cx="0" cy="5040508"/>
            </a:xfrm>
            <a:prstGeom prst="line">
              <a:avLst/>
            </a:prstGeom>
            <a:ln w="101600"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8"/>
            <p:cNvCxnSpPr/>
            <p:nvPr/>
          </p:nvCxnSpPr>
          <p:spPr>
            <a:xfrm>
              <a:off x="3779912" y="5732752"/>
              <a:ext cx="5040560" cy="0"/>
            </a:xfrm>
            <a:prstGeom prst="line">
              <a:avLst/>
            </a:prstGeom>
            <a:ln w="101600"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0127" name="Рисунок 44" descr="Без имени-2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156176" y="836712"/>
              <a:ext cx="2340304" cy="5315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7-конечная звезда 14"/>
          <p:cNvSpPr/>
          <p:nvPr/>
        </p:nvSpPr>
        <p:spPr>
          <a:xfrm>
            <a:off x="2916238" y="2852738"/>
            <a:ext cx="504825" cy="504825"/>
          </a:xfrm>
          <a:prstGeom prst="star7">
            <a:avLst/>
          </a:prstGeom>
          <a:solidFill>
            <a:srgbClr val="FF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Управляющая кнопка: в начало 15">
            <a:hlinkClick r:id="" action="ppaction://hlinkshowjump?jump=firstslide" highlightClick="1"/>
          </p:cNvPr>
          <p:cNvSpPr/>
          <p:nvPr/>
        </p:nvSpPr>
        <p:spPr>
          <a:xfrm>
            <a:off x="8172450" y="6165850"/>
            <a:ext cx="720725" cy="503238"/>
          </a:xfrm>
          <a:prstGeom prst="actionButtonBeginning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pSp>
        <p:nvGrpSpPr>
          <p:cNvPr id="11" name="Группа 10"/>
          <p:cNvGrpSpPr>
            <a:grpSpLocks/>
          </p:cNvGrpSpPr>
          <p:nvPr/>
        </p:nvGrpSpPr>
        <p:grpSpPr bwMode="auto">
          <a:xfrm>
            <a:off x="4572000" y="836613"/>
            <a:ext cx="4248150" cy="5265737"/>
            <a:chOff x="3779912" y="836712"/>
            <a:chExt cx="5040560" cy="5265155"/>
          </a:xfrm>
        </p:grpSpPr>
        <p:cxnSp>
          <p:nvCxnSpPr>
            <p:cNvPr id="3" name="Прямая соединительная линия 2"/>
            <p:cNvCxnSpPr/>
            <p:nvPr/>
          </p:nvCxnSpPr>
          <p:spPr>
            <a:xfrm>
              <a:off x="4211261" y="981158"/>
              <a:ext cx="0" cy="5039756"/>
            </a:xfrm>
            <a:prstGeom prst="line">
              <a:avLst/>
            </a:prstGeom>
            <a:ln w="101600"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/>
            <p:cNvCxnSpPr/>
            <p:nvPr/>
          </p:nvCxnSpPr>
          <p:spPr>
            <a:xfrm>
              <a:off x="3779912" y="1341481"/>
              <a:ext cx="5040560" cy="0"/>
            </a:xfrm>
            <a:prstGeom prst="line">
              <a:avLst/>
            </a:prstGeom>
            <a:ln w="101600"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8389124" y="981158"/>
              <a:ext cx="0" cy="5039756"/>
            </a:xfrm>
            <a:prstGeom prst="line">
              <a:avLst/>
            </a:prstGeom>
            <a:ln w="101600"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3779912" y="5733608"/>
              <a:ext cx="5040560" cy="0"/>
            </a:xfrm>
            <a:prstGeom prst="line">
              <a:avLst/>
            </a:prstGeom>
            <a:ln w="101600" cmpd="sng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0122" name="Рисунок 7" descr="0.png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60032" y="836712"/>
              <a:ext cx="3693897" cy="5265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7-конечная звезда 9"/>
          <p:cNvSpPr/>
          <p:nvPr/>
        </p:nvSpPr>
        <p:spPr>
          <a:xfrm>
            <a:off x="8172450" y="2276475"/>
            <a:ext cx="503238" cy="504825"/>
          </a:xfrm>
          <a:prstGeom prst="star7">
            <a:avLst/>
          </a:prstGeom>
          <a:solidFill>
            <a:srgbClr val="FF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0.1809 -0.25231 " pathEditMode="relative" rAng="0" ptsTypes="AA">
                                      <p:cBhvr>
                                        <p:cTn id="23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107 -0.25208 L -0.00382 0.36736 " pathEditMode="relative" rAng="0" ptsTypes="AA">
                                      <p:cBhvr>
                                        <p:cTn id="26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" y="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1000"/>
                            </p:stCondLst>
                            <p:childTnLst>
                              <p:par>
                                <p:cTn id="3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82 0.37268 L -0.00382 0.00555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1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C -0.0026 -0.02685 -0.00573 -0.05926 -0.01302 -0.08148 C -0.02031 -0.1037 -0.03542 -0.12199 -0.04392 -0.13333 C -0.05243 -0.14468 -0.05243 -0.14537 -0.06424 -0.14931 C -0.07604 -0.15324 -0.09479 -0.16389 -0.11545 -0.15718 C -0.13611 -0.15046 -0.16754 -0.13148 -0.18802 -0.10949 C -0.20851 -0.0875 -0.22344 -0.05278 -0.23802 -0.02546 C -0.2526 0.00185 -0.26545 0.02801 -0.275 0.05394 C -0.28455 0.07986 -0.28906 0.10046 -0.29514 0.13009 C -0.30122 0.15972 -0.3099 0.19722 -0.31181 0.23171 C -0.31372 0.2662 -0.31424 0.30324 -0.30712 0.33657 C -0.3 0.36991 -0.28542 0.41111 -0.26892 0.43171 C -0.25243 0.45231 -0.23056 0.46296 -0.20833 0.46019 C -0.18611 0.45741 -0.15694 0.43542 -0.13559 0.41435 C -0.11424 0.39329 -0.09774 0.36667 -0.07969 0.33333 C -0.06163 0.3 -0.03993 0.25602 -0.02726 0.21435 C -0.01458 0.17269 -0.00799 0.11921 -0.00347 0.08356 C 0.00104 0.04792 -0.00069 0.01736 5.55556E-7 0 Z " pathEditMode="relative" rAng="0" ptsTypes="aaaaaaaaaaaaaaaaaa">
                                      <p:cBhvr>
                                        <p:cTn id="41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" y="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ru-RU" smtClean="0"/>
          </a:p>
        </p:txBody>
      </p:sp>
      <p:sp>
        <p:nvSpPr>
          <p:cNvPr id="91139" name="WordArt 4"/>
          <p:cNvSpPr>
            <a:spLocks noChangeArrowheads="1" noChangeShapeType="1" noTextEdit="1"/>
          </p:cNvSpPr>
          <p:nvPr/>
        </p:nvSpPr>
        <p:spPr bwMode="auto">
          <a:xfrm>
            <a:off x="684213" y="981075"/>
            <a:ext cx="7559675" cy="46799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Работа в учебнике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>
              <a:buFontTx/>
              <a:buNone/>
            </a:pPr>
            <a:r>
              <a:rPr lang="ru-RU" smtClean="0"/>
              <a:t>  *</a:t>
            </a:r>
            <a:r>
              <a:rPr lang="ru-RU" sz="4800" b="1" smtClean="0"/>
              <a:t>Что узнали на уроке?</a:t>
            </a:r>
          </a:p>
          <a:p>
            <a:pPr>
              <a:buFontTx/>
              <a:buNone/>
            </a:pPr>
            <a:r>
              <a:rPr lang="ru-RU" sz="4800" b="1" smtClean="0"/>
              <a:t>  *Какое задание было интересным?</a:t>
            </a:r>
          </a:p>
          <a:p>
            <a:pPr>
              <a:buFontTx/>
              <a:buNone/>
            </a:pPr>
            <a:r>
              <a:rPr lang="ru-RU" sz="4800" b="1" smtClean="0"/>
              <a:t>  *Какие задания хотели взять на следующий урок?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 </a:t>
            </a:r>
          </a:p>
        </p:txBody>
      </p:sp>
      <p:sp>
        <p:nvSpPr>
          <p:cNvPr id="93187" name="WordArt 4"/>
          <p:cNvSpPr>
            <a:spLocks noChangeArrowheads="1" noChangeShapeType="1" noTextEdit="1"/>
          </p:cNvSpPr>
          <p:nvPr/>
        </p:nvSpPr>
        <p:spPr bwMode="auto">
          <a:xfrm>
            <a:off x="755650" y="1125538"/>
            <a:ext cx="7777163" cy="307181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Самооценка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>
              <a:buFontTx/>
              <a:buNone/>
            </a:pPr>
            <a:endParaRPr lang="ru-RU" smtClean="0"/>
          </a:p>
        </p:txBody>
      </p:sp>
      <p:sp>
        <p:nvSpPr>
          <p:cNvPr id="94211" name="WordArt 4"/>
          <p:cNvSpPr>
            <a:spLocks noChangeArrowheads="1" noChangeShapeType="1" noTextEdit="1"/>
          </p:cNvSpPr>
          <p:nvPr/>
        </p:nvSpPr>
        <p:spPr bwMode="auto">
          <a:xfrm>
            <a:off x="2339975" y="2205038"/>
            <a:ext cx="4681538" cy="208756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44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Молодцы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214438" y="1285875"/>
            <a:ext cx="6286500" cy="2500313"/>
          </a:xfrm>
        </p:spPr>
        <p:txBody>
          <a:bodyPr/>
          <a:lstStyle/>
          <a:p>
            <a:pPr eaLnBrk="1" hangingPunct="1"/>
            <a:r>
              <a:rPr lang="ru-RU" sz="9600" b="1" smtClean="0">
                <a:solidFill>
                  <a:srgbClr val="00B050"/>
                </a:solidFill>
                <a:latin typeface="Monotype Corsiva" pitchFamily="66" charset="0"/>
              </a:rPr>
              <a:t>Устный счёт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Выноска-облако 10"/>
          <p:cNvSpPr/>
          <p:nvPr/>
        </p:nvSpPr>
        <p:spPr bwMode="auto">
          <a:xfrm>
            <a:off x="2714625" y="1357313"/>
            <a:ext cx="4000500" cy="3357562"/>
          </a:xfrm>
          <a:prstGeom prst="cloud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ru-RU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00257" y="2187565"/>
            <a:ext cx="5357849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5+2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ыноска-облако 5"/>
          <p:cNvSpPr/>
          <p:nvPr/>
        </p:nvSpPr>
        <p:spPr bwMode="auto">
          <a:xfrm>
            <a:off x="2714625" y="1357313"/>
            <a:ext cx="4000500" cy="3357562"/>
          </a:xfrm>
          <a:prstGeom prst="cloud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ru-RU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81922" name="Прямоугольник 2"/>
          <p:cNvSpPr>
            <a:spLocks noChangeArrowheads="1"/>
          </p:cNvSpPr>
          <p:nvPr/>
        </p:nvSpPr>
        <p:spPr bwMode="auto">
          <a:xfrm>
            <a:off x="4251325" y="4071938"/>
            <a:ext cx="5270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14612" y="2214554"/>
            <a:ext cx="3714775" cy="156966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4+4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-облако 4"/>
          <p:cNvSpPr/>
          <p:nvPr/>
        </p:nvSpPr>
        <p:spPr bwMode="auto">
          <a:xfrm>
            <a:off x="2771775" y="1628775"/>
            <a:ext cx="4000500" cy="3357563"/>
          </a:xfrm>
          <a:prstGeom prst="cloud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ru-RU" sz="7200" b="1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82946" name="Rectangle 4"/>
          <p:cNvSpPr>
            <a:spLocks noChangeArrowheads="1"/>
          </p:cNvSpPr>
          <p:nvPr/>
        </p:nvSpPr>
        <p:spPr bwMode="auto">
          <a:xfrm>
            <a:off x="3779838" y="2565400"/>
            <a:ext cx="237648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9600" b="1">
                <a:solidFill>
                  <a:schemeClr val="accent2"/>
                </a:solidFill>
              </a:rPr>
              <a:t>2-2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-облако 4"/>
          <p:cNvSpPr/>
          <p:nvPr/>
        </p:nvSpPr>
        <p:spPr bwMode="auto">
          <a:xfrm>
            <a:off x="2643188" y="1500188"/>
            <a:ext cx="4000500" cy="3357562"/>
          </a:xfrm>
          <a:prstGeom prst="cloud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endParaRPr lang="ru-RU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1868" y="2214554"/>
            <a:ext cx="1964000" cy="156966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5-2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-облако 4"/>
          <p:cNvSpPr/>
          <p:nvPr/>
        </p:nvSpPr>
        <p:spPr bwMode="auto">
          <a:xfrm>
            <a:off x="2555875" y="1557338"/>
            <a:ext cx="4000500" cy="3357562"/>
          </a:xfrm>
          <a:prstGeom prst="cloud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9600" b="1">
                <a:solidFill>
                  <a:schemeClr val="accent2"/>
                </a:solidFill>
                <a:latin typeface="Bookman Old Style" pitchFamily="18" charset="0"/>
                <a:cs typeface="Arial" charset="0"/>
              </a:rPr>
              <a:t>5+3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-облако 3"/>
          <p:cNvSpPr/>
          <p:nvPr/>
        </p:nvSpPr>
        <p:spPr bwMode="auto">
          <a:xfrm>
            <a:off x="2195513" y="1700213"/>
            <a:ext cx="4000500" cy="3357562"/>
          </a:xfrm>
          <a:prstGeom prst="cloudCallou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9600" b="1">
                <a:solidFill>
                  <a:schemeClr val="accent2"/>
                </a:solidFill>
                <a:latin typeface="Bookman Old Style" pitchFamily="18" charset="0"/>
                <a:cs typeface="Arial" charset="0"/>
              </a:rPr>
              <a:t>7-4</a:t>
            </a:r>
          </a:p>
        </p:txBody>
      </p:sp>
      <p:sp>
        <p:nvSpPr>
          <p:cNvPr id="86018" name="Прямоугольник 1"/>
          <p:cNvSpPr>
            <a:spLocks noChangeArrowheads="1"/>
          </p:cNvSpPr>
          <p:nvPr/>
        </p:nvSpPr>
        <p:spPr bwMode="auto">
          <a:xfrm>
            <a:off x="4284663" y="3213100"/>
            <a:ext cx="249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-облако 4"/>
          <p:cNvSpPr>
            <a:spLocks noChangeArrowheads="1"/>
          </p:cNvSpPr>
          <p:nvPr/>
        </p:nvSpPr>
        <p:spPr bwMode="auto">
          <a:xfrm>
            <a:off x="2268538" y="1844675"/>
            <a:ext cx="4071937" cy="3357563"/>
          </a:xfrm>
          <a:prstGeom prst="cloudCallout">
            <a:avLst>
              <a:gd name="adj1" fmla="val -19593"/>
              <a:gd name="adj2" fmla="val 62481"/>
            </a:avLst>
          </a:prstGeom>
          <a:gradFill rotWithShape="1">
            <a:gsLst>
              <a:gs pos="0">
                <a:srgbClr val="ACACE1"/>
              </a:gs>
              <a:gs pos="35001">
                <a:srgbClr val="C5C5E9"/>
              </a:gs>
              <a:gs pos="100000">
                <a:srgbClr val="E9E9F7"/>
              </a:gs>
            </a:gsLst>
            <a:lin ang="16200000" scaled="1"/>
          </a:gradFill>
          <a:ln w="9525" algn="ctr">
            <a:solidFill>
              <a:srgbClr val="292989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algn="ctr"/>
            <a:r>
              <a:rPr lang="ru-RU" sz="9600" b="1">
                <a:solidFill>
                  <a:schemeClr val="accent2"/>
                </a:solidFill>
                <a:latin typeface="Bookman Old Style" pitchFamily="18" charset="0"/>
              </a:rPr>
              <a:t>9-3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уква Ё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Занавес">
  <a:themeElements>
    <a:clrScheme name="Занавес 8">
      <a:dk1>
        <a:srgbClr val="000000"/>
      </a:dk1>
      <a:lt1>
        <a:srgbClr val="DDDCC5"/>
      </a:lt1>
      <a:dk2>
        <a:srgbClr val="000000"/>
      </a:dk2>
      <a:lt2>
        <a:srgbClr val="C9C6A5"/>
      </a:lt2>
      <a:accent1>
        <a:srgbClr val="C0C0C0"/>
      </a:accent1>
      <a:accent2>
        <a:srgbClr val="B0AC90"/>
      </a:accent2>
      <a:accent3>
        <a:srgbClr val="EBEBDF"/>
      </a:accent3>
      <a:accent4>
        <a:srgbClr val="000000"/>
      </a:accent4>
      <a:accent5>
        <a:srgbClr val="DCDCDC"/>
      </a:accent5>
      <a:accent6>
        <a:srgbClr val="9F9B82"/>
      </a:accent6>
      <a:hlink>
        <a:srgbClr val="666699"/>
      </a:hlink>
      <a:folHlink>
        <a:srgbClr val="905C80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чение">
  <a:themeElements>
    <a:clrScheme name="Течение 8">
      <a:dk1>
        <a:srgbClr val="4B2500"/>
      </a:dk1>
      <a:lt1>
        <a:srgbClr val="F9F0D3"/>
      </a:lt1>
      <a:dk2>
        <a:srgbClr val="A69564"/>
      </a:dk2>
      <a:lt2>
        <a:srgbClr val="EFDEAF"/>
      </a:lt2>
      <a:accent1>
        <a:srgbClr val="FFFFE3"/>
      </a:accent1>
      <a:accent2>
        <a:srgbClr val="BFBFA7"/>
      </a:accent2>
      <a:accent3>
        <a:srgbClr val="FBF6E6"/>
      </a:accent3>
      <a:accent4>
        <a:srgbClr val="3F1E00"/>
      </a:accent4>
      <a:accent5>
        <a:srgbClr val="FFFFEF"/>
      </a:accent5>
      <a:accent6>
        <a:srgbClr val="ADAD97"/>
      </a:accent6>
      <a:hlink>
        <a:srgbClr val="7B6D47"/>
      </a:hlink>
      <a:folHlink>
        <a:srgbClr val="A99D2F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Круги">
  <a:themeElements>
    <a:clrScheme name="Круги 6">
      <a:dk1>
        <a:srgbClr val="CDD9D1"/>
      </a:dk1>
      <a:lt1>
        <a:srgbClr val="FFFFFF"/>
      </a:lt1>
      <a:dk2>
        <a:srgbClr val="A3BBA9"/>
      </a:dk2>
      <a:lt2>
        <a:srgbClr val="007D80"/>
      </a:lt2>
      <a:accent1>
        <a:srgbClr val="9CA8A4"/>
      </a:accent1>
      <a:accent2>
        <a:srgbClr val="CBD7CE"/>
      </a:accent2>
      <a:accent3>
        <a:srgbClr val="CEDAD1"/>
      </a:accent3>
      <a:accent4>
        <a:srgbClr val="DADADA"/>
      </a:accent4>
      <a:accent5>
        <a:srgbClr val="CBD1CF"/>
      </a:accent5>
      <a:accent6>
        <a:srgbClr val="B8C3BA"/>
      </a:accent6>
      <a:hlink>
        <a:srgbClr val="009900"/>
      </a:hlink>
      <a:folHlink>
        <a:srgbClr val="009999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ikorastuschie_i_kulturnye_rasteniya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буква Ё</Template>
  <TotalTime>386</TotalTime>
  <Words>56</Words>
  <Application>Microsoft Office PowerPoint</Application>
  <PresentationFormat>Экран (4:3)</PresentationFormat>
  <Paragraphs>23</Paragraphs>
  <Slides>17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буква Ё</vt:lpstr>
      <vt:lpstr>Занавес</vt:lpstr>
      <vt:lpstr>Шары</vt:lpstr>
      <vt:lpstr>Течение</vt:lpstr>
      <vt:lpstr>Круги</vt:lpstr>
      <vt:lpstr>Dikorastuschie_i_kulturnye_rasteniya</vt:lpstr>
      <vt:lpstr>Слайд 1</vt:lpstr>
      <vt:lpstr>Устный счёт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Проверь себя!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Устный счёт</dc:title>
  <dc:creator>Рита</dc:creator>
  <cp:lastModifiedBy>home</cp:lastModifiedBy>
  <cp:revision>28</cp:revision>
  <dcterms:created xsi:type="dcterms:W3CDTF">2012-02-16T12:23:59Z</dcterms:created>
  <dcterms:modified xsi:type="dcterms:W3CDTF">2015-05-13T14:36:09Z</dcterms:modified>
</cp:coreProperties>
</file>