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84" r:id="rId3"/>
    <p:sldId id="288" r:id="rId4"/>
    <p:sldId id="264" r:id="rId5"/>
    <p:sldId id="290" r:id="rId6"/>
    <p:sldId id="265" r:id="rId7"/>
    <p:sldId id="291" r:id="rId8"/>
    <p:sldId id="278" r:id="rId9"/>
    <p:sldId id="289" r:id="rId10"/>
    <p:sldId id="268" r:id="rId11"/>
    <p:sldId id="293" r:id="rId12"/>
    <p:sldId id="269" r:id="rId13"/>
    <p:sldId id="292" r:id="rId14"/>
    <p:sldId id="270" r:id="rId15"/>
    <p:sldId id="285" r:id="rId16"/>
    <p:sldId id="277" r:id="rId17"/>
    <p:sldId id="286" r:id="rId18"/>
    <p:sldId id="274" r:id="rId19"/>
    <p:sldId id="283" r:id="rId20"/>
    <p:sldId id="282" r:id="rId21"/>
    <p:sldId id="281" r:id="rId22"/>
    <p:sldId id="280" r:id="rId23"/>
    <p:sldId id="279" r:id="rId24"/>
    <p:sldId id="272" r:id="rId25"/>
    <p:sldId id="287" r:id="rId26"/>
    <p:sldId id="276" r:id="rId27"/>
    <p:sldId id="25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C771BF-D17B-436C-BD32-325EB90BEAC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F1541-0855-4F02-AD6E-125B229FA6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Щ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Меньшикова Марина Александровна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err="1" smtClean="0"/>
              <a:t>г.Магнитогорск</a:t>
            </a:r>
            <a:endParaRPr lang="ru-RU" dirty="0" smtClean="0"/>
          </a:p>
          <a:p>
            <a:r>
              <a:rPr lang="ru-RU" dirty="0" smtClean="0"/>
              <a:t>МОУ «СОШ№10 им. В.П. </a:t>
            </a:r>
            <a:r>
              <a:rPr lang="ru-RU" smtClean="0"/>
              <a:t>Поляничко"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643734" cy="64294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2928257" y="2013857"/>
            <a:ext cx="623732" cy="816429"/>
          </a:xfrm>
          <a:custGeom>
            <a:avLst/>
            <a:gdLst>
              <a:gd name="connsiteX0" fmla="*/ 0 w 623732"/>
              <a:gd name="connsiteY0" fmla="*/ 816429 h 816429"/>
              <a:gd name="connsiteX1" fmla="*/ 43543 w 623732"/>
              <a:gd name="connsiteY1" fmla="*/ 751114 h 816429"/>
              <a:gd name="connsiteX2" fmla="*/ 97972 w 623732"/>
              <a:gd name="connsiteY2" fmla="*/ 696686 h 816429"/>
              <a:gd name="connsiteX3" fmla="*/ 152400 w 623732"/>
              <a:gd name="connsiteY3" fmla="*/ 642257 h 816429"/>
              <a:gd name="connsiteX4" fmla="*/ 185057 w 623732"/>
              <a:gd name="connsiteY4" fmla="*/ 576943 h 816429"/>
              <a:gd name="connsiteX5" fmla="*/ 206829 w 623732"/>
              <a:gd name="connsiteY5" fmla="*/ 511629 h 816429"/>
              <a:gd name="connsiteX6" fmla="*/ 217714 w 623732"/>
              <a:gd name="connsiteY6" fmla="*/ 478972 h 816429"/>
              <a:gd name="connsiteX7" fmla="*/ 283029 w 623732"/>
              <a:gd name="connsiteY7" fmla="*/ 381000 h 816429"/>
              <a:gd name="connsiteX8" fmla="*/ 304800 w 623732"/>
              <a:gd name="connsiteY8" fmla="*/ 348343 h 816429"/>
              <a:gd name="connsiteX9" fmla="*/ 348343 w 623732"/>
              <a:gd name="connsiteY9" fmla="*/ 304800 h 816429"/>
              <a:gd name="connsiteX10" fmla="*/ 413657 w 623732"/>
              <a:gd name="connsiteY10" fmla="*/ 217714 h 816429"/>
              <a:gd name="connsiteX11" fmla="*/ 446314 w 623732"/>
              <a:gd name="connsiteY11" fmla="*/ 195943 h 816429"/>
              <a:gd name="connsiteX12" fmla="*/ 489857 w 623732"/>
              <a:gd name="connsiteY12" fmla="*/ 152400 h 816429"/>
              <a:gd name="connsiteX13" fmla="*/ 511629 w 623732"/>
              <a:gd name="connsiteY13" fmla="*/ 130629 h 816429"/>
              <a:gd name="connsiteX14" fmla="*/ 576943 w 623732"/>
              <a:gd name="connsiteY14" fmla="*/ 76200 h 816429"/>
              <a:gd name="connsiteX15" fmla="*/ 598714 w 623732"/>
              <a:gd name="connsiteY15" fmla="*/ 43543 h 816429"/>
              <a:gd name="connsiteX16" fmla="*/ 620486 w 623732"/>
              <a:gd name="connsiteY16" fmla="*/ 21772 h 816429"/>
              <a:gd name="connsiteX17" fmla="*/ 620486 w 623732"/>
              <a:gd name="connsiteY17" fmla="*/ 0 h 8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3732" h="816429">
                <a:moveTo>
                  <a:pt x="0" y="816429"/>
                </a:moveTo>
                <a:cubicBezTo>
                  <a:pt x="14514" y="794657"/>
                  <a:pt x="25041" y="769616"/>
                  <a:pt x="43543" y="751114"/>
                </a:cubicBezTo>
                <a:cubicBezTo>
                  <a:pt x="61686" y="732971"/>
                  <a:pt x="83740" y="718035"/>
                  <a:pt x="97972" y="696686"/>
                </a:cubicBezTo>
                <a:cubicBezTo>
                  <a:pt x="127000" y="653143"/>
                  <a:pt x="108857" y="671286"/>
                  <a:pt x="152400" y="642257"/>
                </a:cubicBezTo>
                <a:cubicBezTo>
                  <a:pt x="192101" y="523156"/>
                  <a:pt x="128784" y="703556"/>
                  <a:pt x="185057" y="576943"/>
                </a:cubicBezTo>
                <a:cubicBezTo>
                  <a:pt x="194378" y="555972"/>
                  <a:pt x="199572" y="533400"/>
                  <a:pt x="206829" y="511629"/>
                </a:cubicBezTo>
                <a:cubicBezTo>
                  <a:pt x="210458" y="500743"/>
                  <a:pt x="211349" y="488519"/>
                  <a:pt x="217714" y="478972"/>
                </a:cubicBezTo>
                <a:lnTo>
                  <a:pt x="283029" y="381000"/>
                </a:lnTo>
                <a:cubicBezTo>
                  <a:pt x="290286" y="370114"/>
                  <a:pt x="295549" y="357594"/>
                  <a:pt x="304800" y="348343"/>
                </a:cubicBezTo>
                <a:cubicBezTo>
                  <a:pt x="319314" y="333829"/>
                  <a:pt x="336957" y="321879"/>
                  <a:pt x="348343" y="304800"/>
                </a:cubicBezTo>
                <a:cubicBezTo>
                  <a:pt x="368237" y="274959"/>
                  <a:pt x="384893" y="240725"/>
                  <a:pt x="413657" y="217714"/>
                </a:cubicBezTo>
                <a:cubicBezTo>
                  <a:pt x="423873" y="209541"/>
                  <a:pt x="436381" y="204457"/>
                  <a:pt x="446314" y="195943"/>
                </a:cubicBezTo>
                <a:cubicBezTo>
                  <a:pt x="461899" y="182585"/>
                  <a:pt x="475343" y="166914"/>
                  <a:pt x="489857" y="152400"/>
                </a:cubicBezTo>
                <a:cubicBezTo>
                  <a:pt x="497114" y="145143"/>
                  <a:pt x="503090" y="136322"/>
                  <a:pt x="511629" y="130629"/>
                </a:cubicBezTo>
                <a:cubicBezTo>
                  <a:pt x="543738" y="109222"/>
                  <a:pt x="550751" y="107630"/>
                  <a:pt x="576943" y="76200"/>
                </a:cubicBezTo>
                <a:cubicBezTo>
                  <a:pt x="585318" y="66149"/>
                  <a:pt x="590541" y="53759"/>
                  <a:pt x="598714" y="43543"/>
                </a:cubicBezTo>
                <a:cubicBezTo>
                  <a:pt x="605125" y="35529"/>
                  <a:pt x="615896" y="30952"/>
                  <a:pt x="620486" y="21772"/>
                </a:cubicBezTo>
                <a:cubicBezTo>
                  <a:pt x="623732" y="15281"/>
                  <a:pt x="620486" y="7257"/>
                  <a:pt x="62048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615543" y="2013857"/>
            <a:ext cx="1153886" cy="1251857"/>
          </a:xfrm>
          <a:custGeom>
            <a:avLst/>
            <a:gdLst>
              <a:gd name="connsiteX0" fmla="*/ 1153886 w 1153886"/>
              <a:gd name="connsiteY0" fmla="*/ 1251857 h 1251857"/>
              <a:gd name="connsiteX1" fmla="*/ 1099457 w 1153886"/>
              <a:gd name="connsiteY1" fmla="*/ 1153886 h 1251857"/>
              <a:gd name="connsiteX2" fmla="*/ 1077686 w 1153886"/>
              <a:gd name="connsiteY2" fmla="*/ 1132114 h 1251857"/>
              <a:gd name="connsiteX3" fmla="*/ 1055914 w 1153886"/>
              <a:gd name="connsiteY3" fmla="*/ 1099457 h 1251857"/>
              <a:gd name="connsiteX4" fmla="*/ 1023257 w 1153886"/>
              <a:gd name="connsiteY4" fmla="*/ 1066800 h 1251857"/>
              <a:gd name="connsiteX5" fmla="*/ 1001486 w 1153886"/>
              <a:gd name="connsiteY5" fmla="*/ 1034143 h 1251857"/>
              <a:gd name="connsiteX6" fmla="*/ 979714 w 1153886"/>
              <a:gd name="connsiteY6" fmla="*/ 1012372 h 1251857"/>
              <a:gd name="connsiteX7" fmla="*/ 957943 w 1153886"/>
              <a:gd name="connsiteY7" fmla="*/ 979714 h 1251857"/>
              <a:gd name="connsiteX8" fmla="*/ 925286 w 1153886"/>
              <a:gd name="connsiteY8" fmla="*/ 957943 h 1251857"/>
              <a:gd name="connsiteX9" fmla="*/ 870857 w 1153886"/>
              <a:gd name="connsiteY9" fmla="*/ 903514 h 1251857"/>
              <a:gd name="connsiteX10" fmla="*/ 816428 w 1153886"/>
              <a:gd name="connsiteY10" fmla="*/ 849086 h 1251857"/>
              <a:gd name="connsiteX11" fmla="*/ 762000 w 1153886"/>
              <a:gd name="connsiteY11" fmla="*/ 794657 h 1251857"/>
              <a:gd name="connsiteX12" fmla="*/ 740228 w 1153886"/>
              <a:gd name="connsiteY12" fmla="*/ 772886 h 1251857"/>
              <a:gd name="connsiteX13" fmla="*/ 718457 w 1153886"/>
              <a:gd name="connsiteY13" fmla="*/ 740229 h 1251857"/>
              <a:gd name="connsiteX14" fmla="*/ 653143 w 1153886"/>
              <a:gd name="connsiteY14" fmla="*/ 707572 h 1251857"/>
              <a:gd name="connsiteX15" fmla="*/ 598714 w 1153886"/>
              <a:gd name="connsiteY15" fmla="*/ 642257 h 1251857"/>
              <a:gd name="connsiteX16" fmla="*/ 555171 w 1153886"/>
              <a:gd name="connsiteY16" fmla="*/ 609600 h 1251857"/>
              <a:gd name="connsiteX17" fmla="*/ 533400 w 1153886"/>
              <a:gd name="connsiteY17" fmla="*/ 576943 h 1251857"/>
              <a:gd name="connsiteX18" fmla="*/ 446314 w 1153886"/>
              <a:gd name="connsiteY18" fmla="*/ 500743 h 1251857"/>
              <a:gd name="connsiteX19" fmla="*/ 391886 w 1153886"/>
              <a:gd name="connsiteY19" fmla="*/ 446314 h 1251857"/>
              <a:gd name="connsiteX20" fmla="*/ 326571 w 1153886"/>
              <a:gd name="connsiteY20" fmla="*/ 391886 h 1251857"/>
              <a:gd name="connsiteX21" fmla="*/ 228600 w 1153886"/>
              <a:gd name="connsiteY21" fmla="*/ 304800 h 1251857"/>
              <a:gd name="connsiteX22" fmla="*/ 206828 w 1153886"/>
              <a:gd name="connsiteY22" fmla="*/ 283029 h 1251857"/>
              <a:gd name="connsiteX23" fmla="*/ 163286 w 1153886"/>
              <a:gd name="connsiteY23" fmla="*/ 250372 h 1251857"/>
              <a:gd name="connsiteX24" fmla="*/ 119743 w 1153886"/>
              <a:gd name="connsiteY24" fmla="*/ 185057 h 1251857"/>
              <a:gd name="connsiteX25" fmla="*/ 76200 w 1153886"/>
              <a:gd name="connsiteY25" fmla="*/ 141514 h 1251857"/>
              <a:gd name="connsiteX26" fmla="*/ 32657 w 1153886"/>
              <a:gd name="connsiteY26" fmla="*/ 65314 h 1251857"/>
              <a:gd name="connsiteX27" fmla="*/ 21771 w 1153886"/>
              <a:gd name="connsiteY27" fmla="*/ 32657 h 1251857"/>
              <a:gd name="connsiteX28" fmla="*/ 0 w 1153886"/>
              <a:gd name="connsiteY28" fmla="*/ 0 h 125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53886" h="1251857">
                <a:moveTo>
                  <a:pt x="1153886" y="1251857"/>
                </a:moveTo>
                <a:cubicBezTo>
                  <a:pt x="1140197" y="1210790"/>
                  <a:pt x="1136889" y="1191319"/>
                  <a:pt x="1099457" y="1153886"/>
                </a:cubicBezTo>
                <a:cubicBezTo>
                  <a:pt x="1092200" y="1146629"/>
                  <a:pt x="1084097" y="1140128"/>
                  <a:pt x="1077686" y="1132114"/>
                </a:cubicBezTo>
                <a:cubicBezTo>
                  <a:pt x="1069513" y="1121898"/>
                  <a:pt x="1064290" y="1109508"/>
                  <a:pt x="1055914" y="1099457"/>
                </a:cubicBezTo>
                <a:cubicBezTo>
                  <a:pt x="1046059" y="1087631"/>
                  <a:pt x="1033112" y="1078627"/>
                  <a:pt x="1023257" y="1066800"/>
                </a:cubicBezTo>
                <a:cubicBezTo>
                  <a:pt x="1014882" y="1056749"/>
                  <a:pt x="1009659" y="1044359"/>
                  <a:pt x="1001486" y="1034143"/>
                </a:cubicBezTo>
                <a:cubicBezTo>
                  <a:pt x="995075" y="1026129"/>
                  <a:pt x="986125" y="1020386"/>
                  <a:pt x="979714" y="1012372"/>
                </a:cubicBezTo>
                <a:cubicBezTo>
                  <a:pt x="971541" y="1002156"/>
                  <a:pt x="967194" y="988965"/>
                  <a:pt x="957943" y="979714"/>
                </a:cubicBezTo>
                <a:cubicBezTo>
                  <a:pt x="948692" y="970463"/>
                  <a:pt x="936172" y="965200"/>
                  <a:pt x="925286" y="957943"/>
                </a:cubicBezTo>
                <a:cubicBezTo>
                  <a:pt x="881743" y="892631"/>
                  <a:pt x="928913" y="954313"/>
                  <a:pt x="870857" y="903514"/>
                </a:cubicBezTo>
                <a:cubicBezTo>
                  <a:pt x="851547" y="886618"/>
                  <a:pt x="834571" y="867229"/>
                  <a:pt x="816428" y="849086"/>
                </a:cubicBezTo>
                <a:lnTo>
                  <a:pt x="762000" y="794657"/>
                </a:lnTo>
                <a:cubicBezTo>
                  <a:pt x="754743" y="787400"/>
                  <a:pt x="745921" y="781426"/>
                  <a:pt x="740228" y="772886"/>
                </a:cubicBezTo>
                <a:cubicBezTo>
                  <a:pt x="732971" y="762000"/>
                  <a:pt x="727708" y="749480"/>
                  <a:pt x="718457" y="740229"/>
                </a:cubicBezTo>
                <a:cubicBezTo>
                  <a:pt x="697354" y="719125"/>
                  <a:pt x="679705" y="716426"/>
                  <a:pt x="653143" y="707572"/>
                </a:cubicBezTo>
                <a:cubicBezTo>
                  <a:pt x="634716" y="683003"/>
                  <a:pt x="621781" y="661480"/>
                  <a:pt x="598714" y="642257"/>
                </a:cubicBezTo>
                <a:cubicBezTo>
                  <a:pt x="584776" y="630642"/>
                  <a:pt x="569685" y="620486"/>
                  <a:pt x="555171" y="609600"/>
                </a:cubicBezTo>
                <a:cubicBezTo>
                  <a:pt x="547914" y="598714"/>
                  <a:pt x="542015" y="586789"/>
                  <a:pt x="533400" y="576943"/>
                </a:cubicBezTo>
                <a:cubicBezTo>
                  <a:pt x="488824" y="525999"/>
                  <a:pt x="490579" y="530253"/>
                  <a:pt x="446314" y="500743"/>
                </a:cubicBezTo>
                <a:cubicBezTo>
                  <a:pt x="388261" y="413662"/>
                  <a:pt x="464454" y="518882"/>
                  <a:pt x="391886" y="446314"/>
                </a:cubicBezTo>
                <a:cubicBezTo>
                  <a:pt x="330342" y="384770"/>
                  <a:pt x="419981" y="438590"/>
                  <a:pt x="326571" y="391886"/>
                </a:cubicBezTo>
                <a:cubicBezTo>
                  <a:pt x="214027" y="279340"/>
                  <a:pt x="324692" y="384875"/>
                  <a:pt x="228600" y="304800"/>
                </a:cubicBezTo>
                <a:cubicBezTo>
                  <a:pt x="220716" y="298230"/>
                  <a:pt x="214712" y="289599"/>
                  <a:pt x="206828" y="283029"/>
                </a:cubicBezTo>
                <a:cubicBezTo>
                  <a:pt x="192890" y="271414"/>
                  <a:pt x="175339" y="263932"/>
                  <a:pt x="163286" y="250372"/>
                </a:cubicBezTo>
                <a:cubicBezTo>
                  <a:pt x="145902" y="230815"/>
                  <a:pt x="138245" y="203559"/>
                  <a:pt x="119743" y="185057"/>
                </a:cubicBezTo>
                <a:cubicBezTo>
                  <a:pt x="105229" y="170543"/>
                  <a:pt x="87586" y="158593"/>
                  <a:pt x="76200" y="141514"/>
                </a:cubicBezTo>
                <a:cubicBezTo>
                  <a:pt x="54333" y="108714"/>
                  <a:pt x="49232" y="103989"/>
                  <a:pt x="32657" y="65314"/>
                </a:cubicBezTo>
                <a:cubicBezTo>
                  <a:pt x="28137" y="54767"/>
                  <a:pt x="26903" y="42920"/>
                  <a:pt x="21771" y="32657"/>
                </a:cubicBezTo>
                <a:cubicBezTo>
                  <a:pt x="15920" y="20955"/>
                  <a:pt x="0" y="0"/>
                  <a:pt x="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082143" y="2002971"/>
            <a:ext cx="402771" cy="664029"/>
          </a:xfrm>
          <a:custGeom>
            <a:avLst/>
            <a:gdLst>
              <a:gd name="connsiteX0" fmla="*/ 0 w 402771"/>
              <a:gd name="connsiteY0" fmla="*/ 664029 h 664029"/>
              <a:gd name="connsiteX1" fmla="*/ 87086 w 402771"/>
              <a:gd name="connsiteY1" fmla="*/ 587829 h 664029"/>
              <a:gd name="connsiteX2" fmla="*/ 108857 w 402771"/>
              <a:gd name="connsiteY2" fmla="*/ 544286 h 664029"/>
              <a:gd name="connsiteX3" fmla="*/ 163286 w 402771"/>
              <a:gd name="connsiteY3" fmla="*/ 489858 h 664029"/>
              <a:gd name="connsiteX4" fmla="*/ 185057 w 402771"/>
              <a:gd name="connsiteY4" fmla="*/ 468086 h 664029"/>
              <a:gd name="connsiteX5" fmla="*/ 228600 w 402771"/>
              <a:gd name="connsiteY5" fmla="*/ 424543 h 664029"/>
              <a:gd name="connsiteX6" fmla="*/ 272143 w 402771"/>
              <a:gd name="connsiteY6" fmla="*/ 370115 h 664029"/>
              <a:gd name="connsiteX7" fmla="*/ 283028 w 402771"/>
              <a:gd name="connsiteY7" fmla="*/ 337458 h 664029"/>
              <a:gd name="connsiteX8" fmla="*/ 304800 w 402771"/>
              <a:gd name="connsiteY8" fmla="*/ 304800 h 664029"/>
              <a:gd name="connsiteX9" fmla="*/ 315686 w 402771"/>
              <a:gd name="connsiteY9" fmla="*/ 261258 h 664029"/>
              <a:gd name="connsiteX10" fmla="*/ 326571 w 402771"/>
              <a:gd name="connsiteY10" fmla="*/ 228600 h 664029"/>
              <a:gd name="connsiteX11" fmla="*/ 337457 w 402771"/>
              <a:gd name="connsiteY11" fmla="*/ 185058 h 664029"/>
              <a:gd name="connsiteX12" fmla="*/ 359228 w 402771"/>
              <a:gd name="connsiteY12" fmla="*/ 152400 h 664029"/>
              <a:gd name="connsiteX13" fmla="*/ 370114 w 402771"/>
              <a:gd name="connsiteY13" fmla="*/ 108858 h 664029"/>
              <a:gd name="connsiteX14" fmla="*/ 391886 w 402771"/>
              <a:gd name="connsiteY14" fmla="*/ 21772 h 664029"/>
              <a:gd name="connsiteX15" fmla="*/ 402771 w 402771"/>
              <a:gd name="connsiteY15" fmla="*/ 0 h 66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2771" h="664029">
                <a:moveTo>
                  <a:pt x="0" y="664029"/>
                </a:moveTo>
                <a:cubicBezTo>
                  <a:pt x="39020" y="638016"/>
                  <a:pt x="52797" y="631915"/>
                  <a:pt x="87086" y="587829"/>
                </a:cubicBezTo>
                <a:cubicBezTo>
                  <a:pt x="97049" y="575020"/>
                  <a:pt x="98894" y="557095"/>
                  <a:pt x="108857" y="544286"/>
                </a:cubicBezTo>
                <a:cubicBezTo>
                  <a:pt x="124609" y="524033"/>
                  <a:pt x="145143" y="508001"/>
                  <a:pt x="163286" y="489858"/>
                </a:cubicBezTo>
                <a:lnTo>
                  <a:pt x="185057" y="468086"/>
                </a:lnTo>
                <a:cubicBezTo>
                  <a:pt x="199571" y="453572"/>
                  <a:pt x="217214" y="441622"/>
                  <a:pt x="228600" y="424543"/>
                </a:cubicBezTo>
                <a:cubicBezTo>
                  <a:pt x="256064" y="383346"/>
                  <a:pt x="241120" y="401137"/>
                  <a:pt x="272143" y="370115"/>
                </a:cubicBezTo>
                <a:cubicBezTo>
                  <a:pt x="275771" y="359229"/>
                  <a:pt x="277897" y="347721"/>
                  <a:pt x="283028" y="337458"/>
                </a:cubicBezTo>
                <a:cubicBezTo>
                  <a:pt x="288879" y="325756"/>
                  <a:pt x="299646" y="316825"/>
                  <a:pt x="304800" y="304800"/>
                </a:cubicBezTo>
                <a:cubicBezTo>
                  <a:pt x="310693" y="291049"/>
                  <a:pt x="311576" y="275643"/>
                  <a:pt x="315686" y="261258"/>
                </a:cubicBezTo>
                <a:cubicBezTo>
                  <a:pt x="318838" y="250225"/>
                  <a:pt x="323419" y="239633"/>
                  <a:pt x="326571" y="228600"/>
                </a:cubicBezTo>
                <a:cubicBezTo>
                  <a:pt x="330681" y="214215"/>
                  <a:pt x="331564" y="198809"/>
                  <a:pt x="337457" y="185058"/>
                </a:cubicBezTo>
                <a:cubicBezTo>
                  <a:pt x="342611" y="173033"/>
                  <a:pt x="351971" y="163286"/>
                  <a:pt x="359228" y="152400"/>
                </a:cubicBezTo>
                <a:cubicBezTo>
                  <a:pt x="362857" y="137886"/>
                  <a:pt x="366868" y="123462"/>
                  <a:pt x="370114" y="108858"/>
                </a:cubicBezTo>
                <a:cubicBezTo>
                  <a:pt x="379790" y="65319"/>
                  <a:pt x="377295" y="58250"/>
                  <a:pt x="391886" y="21772"/>
                </a:cubicBezTo>
                <a:cubicBezTo>
                  <a:pt x="394899" y="14239"/>
                  <a:pt x="399143" y="7257"/>
                  <a:pt x="402771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290790" y="2024743"/>
            <a:ext cx="4714004" cy="1974088"/>
          </a:xfrm>
          <a:custGeom>
            <a:avLst/>
            <a:gdLst>
              <a:gd name="connsiteX0" fmla="*/ 16981 w 4714004"/>
              <a:gd name="connsiteY0" fmla="*/ 1970314 h 1974088"/>
              <a:gd name="connsiteX1" fmla="*/ 114953 w 4714004"/>
              <a:gd name="connsiteY1" fmla="*/ 1948543 h 1974088"/>
              <a:gd name="connsiteX2" fmla="*/ 147610 w 4714004"/>
              <a:gd name="connsiteY2" fmla="*/ 1937657 h 1974088"/>
              <a:gd name="connsiteX3" fmla="*/ 223810 w 4714004"/>
              <a:gd name="connsiteY3" fmla="*/ 1926771 h 1974088"/>
              <a:gd name="connsiteX4" fmla="*/ 365324 w 4714004"/>
              <a:gd name="connsiteY4" fmla="*/ 1894114 h 1974088"/>
              <a:gd name="connsiteX5" fmla="*/ 463296 w 4714004"/>
              <a:gd name="connsiteY5" fmla="*/ 1861457 h 1974088"/>
              <a:gd name="connsiteX6" fmla="*/ 550381 w 4714004"/>
              <a:gd name="connsiteY6" fmla="*/ 1817914 h 1974088"/>
              <a:gd name="connsiteX7" fmla="*/ 572153 w 4714004"/>
              <a:gd name="connsiteY7" fmla="*/ 1796143 h 1974088"/>
              <a:gd name="connsiteX8" fmla="*/ 637467 w 4714004"/>
              <a:gd name="connsiteY8" fmla="*/ 1763486 h 1974088"/>
              <a:gd name="connsiteX9" fmla="*/ 746324 w 4714004"/>
              <a:gd name="connsiteY9" fmla="*/ 1709057 h 1974088"/>
              <a:gd name="connsiteX10" fmla="*/ 800753 w 4714004"/>
              <a:gd name="connsiteY10" fmla="*/ 1665514 h 1974088"/>
              <a:gd name="connsiteX11" fmla="*/ 866067 w 4714004"/>
              <a:gd name="connsiteY11" fmla="*/ 1600200 h 1974088"/>
              <a:gd name="connsiteX12" fmla="*/ 887839 w 4714004"/>
              <a:gd name="connsiteY12" fmla="*/ 1578428 h 1974088"/>
              <a:gd name="connsiteX13" fmla="*/ 920496 w 4714004"/>
              <a:gd name="connsiteY13" fmla="*/ 1524000 h 1974088"/>
              <a:gd name="connsiteX14" fmla="*/ 964039 w 4714004"/>
              <a:gd name="connsiteY14" fmla="*/ 1469571 h 1974088"/>
              <a:gd name="connsiteX15" fmla="*/ 1029353 w 4714004"/>
              <a:gd name="connsiteY15" fmla="*/ 1371600 h 1974088"/>
              <a:gd name="connsiteX16" fmla="*/ 1062010 w 4714004"/>
              <a:gd name="connsiteY16" fmla="*/ 1349828 h 1974088"/>
              <a:gd name="connsiteX17" fmla="*/ 1105553 w 4714004"/>
              <a:gd name="connsiteY17" fmla="*/ 1273628 h 1974088"/>
              <a:gd name="connsiteX18" fmla="*/ 1181753 w 4714004"/>
              <a:gd name="connsiteY18" fmla="*/ 1164771 h 1974088"/>
              <a:gd name="connsiteX19" fmla="*/ 1225296 w 4714004"/>
              <a:gd name="connsiteY19" fmla="*/ 1055914 h 1974088"/>
              <a:gd name="connsiteX20" fmla="*/ 1247067 w 4714004"/>
              <a:gd name="connsiteY20" fmla="*/ 968828 h 1974088"/>
              <a:gd name="connsiteX21" fmla="*/ 1257953 w 4714004"/>
              <a:gd name="connsiteY21" fmla="*/ 925286 h 1974088"/>
              <a:gd name="connsiteX22" fmla="*/ 1301496 w 4714004"/>
              <a:gd name="connsiteY22" fmla="*/ 827314 h 1974088"/>
              <a:gd name="connsiteX23" fmla="*/ 1312381 w 4714004"/>
              <a:gd name="connsiteY23" fmla="*/ 772886 h 1974088"/>
              <a:gd name="connsiteX24" fmla="*/ 1334153 w 4714004"/>
              <a:gd name="connsiteY24" fmla="*/ 729343 h 1974088"/>
              <a:gd name="connsiteX25" fmla="*/ 1410353 w 4714004"/>
              <a:gd name="connsiteY25" fmla="*/ 642257 h 1974088"/>
              <a:gd name="connsiteX26" fmla="*/ 1464781 w 4714004"/>
              <a:gd name="connsiteY26" fmla="*/ 609600 h 1974088"/>
              <a:gd name="connsiteX27" fmla="*/ 1497439 w 4714004"/>
              <a:gd name="connsiteY27" fmla="*/ 598714 h 1974088"/>
              <a:gd name="connsiteX28" fmla="*/ 1540981 w 4714004"/>
              <a:gd name="connsiteY28" fmla="*/ 566057 h 1974088"/>
              <a:gd name="connsiteX29" fmla="*/ 1660724 w 4714004"/>
              <a:gd name="connsiteY29" fmla="*/ 500743 h 1974088"/>
              <a:gd name="connsiteX30" fmla="*/ 1693381 w 4714004"/>
              <a:gd name="connsiteY30" fmla="*/ 489857 h 1974088"/>
              <a:gd name="connsiteX31" fmla="*/ 1780467 w 4714004"/>
              <a:gd name="connsiteY31" fmla="*/ 457200 h 1974088"/>
              <a:gd name="connsiteX32" fmla="*/ 1824010 w 4714004"/>
              <a:gd name="connsiteY32" fmla="*/ 446314 h 1974088"/>
              <a:gd name="connsiteX33" fmla="*/ 1867553 w 4714004"/>
              <a:gd name="connsiteY33" fmla="*/ 424543 h 1974088"/>
              <a:gd name="connsiteX34" fmla="*/ 1932867 w 4714004"/>
              <a:gd name="connsiteY34" fmla="*/ 413657 h 1974088"/>
              <a:gd name="connsiteX35" fmla="*/ 2019953 w 4714004"/>
              <a:gd name="connsiteY35" fmla="*/ 391886 h 1974088"/>
              <a:gd name="connsiteX36" fmla="*/ 2237667 w 4714004"/>
              <a:gd name="connsiteY36" fmla="*/ 370114 h 1974088"/>
              <a:gd name="connsiteX37" fmla="*/ 2607781 w 4714004"/>
              <a:gd name="connsiteY37" fmla="*/ 337457 h 1974088"/>
              <a:gd name="connsiteX38" fmla="*/ 4316839 w 4714004"/>
              <a:gd name="connsiteY38" fmla="*/ 326571 h 1974088"/>
              <a:gd name="connsiteX39" fmla="*/ 4393039 w 4714004"/>
              <a:gd name="connsiteY39" fmla="*/ 304800 h 1974088"/>
              <a:gd name="connsiteX40" fmla="*/ 4501896 w 4714004"/>
              <a:gd name="connsiteY40" fmla="*/ 272143 h 1974088"/>
              <a:gd name="connsiteX41" fmla="*/ 4578096 w 4714004"/>
              <a:gd name="connsiteY41" fmla="*/ 228600 h 1974088"/>
              <a:gd name="connsiteX42" fmla="*/ 4632524 w 4714004"/>
              <a:gd name="connsiteY42" fmla="*/ 195943 h 1974088"/>
              <a:gd name="connsiteX43" fmla="*/ 4643410 w 4714004"/>
              <a:gd name="connsiteY43" fmla="*/ 163286 h 1974088"/>
              <a:gd name="connsiteX44" fmla="*/ 4676067 w 4714004"/>
              <a:gd name="connsiteY44" fmla="*/ 141514 h 1974088"/>
              <a:gd name="connsiteX45" fmla="*/ 4697839 w 4714004"/>
              <a:gd name="connsiteY45" fmla="*/ 108857 h 1974088"/>
              <a:gd name="connsiteX46" fmla="*/ 4708724 w 4714004"/>
              <a:gd name="connsiteY46" fmla="*/ 0 h 197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14004" h="1974088">
                <a:moveTo>
                  <a:pt x="16981" y="1970314"/>
                </a:moveTo>
                <a:cubicBezTo>
                  <a:pt x="90500" y="1945808"/>
                  <a:pt x="0" y="1974088"/>
                  <a:pt x="114953" y="1948543"/>
                </a:cubicBezTo>
                <a:cubicBezTo>
                  <a:pt x="126154" y="1946054"/>
                  <a:pt x="136358" y="1939907"/>
                  <a:pt x="147610" y="1937657"/>
                </a:cubicBezTo>
                <a:cubicBezTo>
                  <a:pt x="172770" y="1932625"/>
                  <a:pt x="198501" y="1930989"/>
                  <a:pt x="223810" y="1926771"/>
                </a:cubicBezTo>
                <a:cubicBezTo>
                  <a:pt x="258362" y="1921013"/>
                  <a:pt x="339884" y="1902594"/>
                  <a:pt x="365324" y="1894114"/>
                </a:cubicBezTo>
                <a:cubicBezTo>
                  <a:pt x="397981" y="1883228"/>
                  <a:pt x="432506" y="1876852"/>
                  <a:pt x="463296" y="1861457"/>
                </a:cubicBezTo>
                <a:cubicBezTo>
                  <a:pt x="492324" y="1846943"/>
                  <a:pt x="527432" y="1840862"/>
                  <a:pt x="550381" y="1817914"/>
                </a:cubicBezTo>
                <a:cubicBezTo>
                  <a:pt x="557638" y="1810657"/>
                  <a:pt x="563450" y="1801582"/>
                  <a:pt x="572153" y="1796143"/>
                </a:cubicBezTo>
                <a:cubicBezTo>
                  <a:pt x="592794" y="1783242"/>
                  <a:pt x="616098" y="1775142"/>
                  <a:pt x="637467" y="1763486"/>
                </a:cubicBezTo>
                <a:cubicBezTo>
                  <a:pt x="735347" y="1710096"/>
                  <a:pt x="647597" y="1748547"/>
                  <a:pt x="746324" y="1709057"/>
                </a:cubicBezTo>
                <a:cubicBezTo>
                  <a:pt x="842008" y="1613377"/>
                  <a:pt x="677130" y="1775402"/>
                  <a:pt x="800753" y="1665514"/>
                </a:cubicBezTo>
                <a:cubicBezTo>
                  <a:pt x="823765" y="1645059"/>
                  <a:pt x="844296" y="1621971"/>
                  <a:pt x="866067" y="1600200"/>
                </a:cubicBezTo>
                <a:cubicBezTo>
                  <a:pt x="873324" y="1592943"/>
                  <a:pt x="882558" y="1587229"/>
                  <a:pt x="887839" y="1578428"/>
                </a:cubicBezTo>
                <a:cubicBezTo>
                  <a:pt x="898725" y="1560285"/>
                  <a:pt x="908198" y="1541217"/>
                  <a:pt x="920496" y="1524000"/>
                </a:cubicBezTo>
                <a:cubicBezTo>
                  <a:pt x="971578" y="1452485"/>
                  <a:pt x="911002" y="1562385"/>
                  <a:pt x="964039" y="1469571"/>
                </a:cubicBezTo>
                <a:cubicBezTo>
                  <a:pt x="994427" y="1416393"/>
                  <a:pt x="978212" y="1422741"/>
                  <a:pt x="1029353" y="1371600"/>
                </a:cubicBezTo>
                <a:cubicBezTo>
                  <a:pt x="1038604" y="1362349"/>
                  <a:pt x="1051124" y="1357085"/>
                  <a:pt x="1062010" y="1349828"/>
                </a:cubicBezTo>
                <a:cubicBezTo>
                  <a:pt x="1114695" y="1218115"/>
                  <a:pt x="1055729" y="1344805"/>
                  <a:pt x="1105553" y="1273628"/>
                </a:cubicBezTo>
                <a:cubicBezTo>
                  <a:pt x="1189369" y="1153892"/>
                  <a:pt x="1128595" y="1217929"/>
                  <a:pt x="1181753" y="1164771"/>
                </a:cubicBezTo>
                <a:cubicBezTo>
                  <a:pt x="1208656" y="1084062"/>
                  <a:pt x="1193261" y="1119983"/>
                  <a:pt x="1225296" y="1055914"/>
                </a:cubicBezTo>
                <a:cubicBezTo>
                  <a:pt x="1247423" y="945274"/>
                  <a:pt x="1224754" y="1046923"/>
                  <a:pt x="1247067" y="968828"/>
                </a:cubicBezTo>
                <a:cubicBezTo>
                  <a:pt x="1251177" y="954443"/>
                  <a:pt x="1253222" y="939479"/>
                  <a:pt x="1257953" y="925286"/>
                </a:cubicBezTo>
                <a:cubicBezTo>
                  <a:pt x="1271854" y="883582"/>
                  <a:pt x="1282525" y="865255"/>
                  <a:pt x="1301496" y="827314"/>
                </a:cubicBezTo>
                <a:cubicBezTo>
                  <a:pt x="1305124" y="809171"/>
                  <a:pt x="1306530" y="790438"/>
                  <a:pt x="1312381" y="772886"/>
                </a:cubicBezTo>
                <a:cubicBezTo>
                  <a:pt x="1317513" y="757491"/>
                  <a:pt x="1326102" y="743432"/>
                  <a:pt x="1334153" y="729343"/>
                </a:cubicBezTo>
                <a:cubicBezTo>
                  <a:pt x="1351036" y="699797"/>
                  <a:pt x="1384171" y="657966"/>
                  <a:pt x="1410353" y="642257"/>
                </a:cubicBezTo>
                <a:cubicBezTo>
                  <a:pt x="1428496" y="631371"/>
                  <a:pt x="1445857" y="619062"/>
                  <a:pt x="1464781" y="609600"/>
                </a:cubicBezTo>
                <a:cubicBezTo>
                  <a:pt x="1475044" y="604468"/>
                  <a:pt x="1486553" y="602343"/>
                  <a:pt x="1497439" y="598714"/>
                </a:cubicBezTo>
                <a:cubicBezTo>
                  <a:pt x="1511953" y="587828"/>
                  <a:pt x="1525885" y="576121"/>
                  <a:pt x="1540981" y="566057"/>
                </a:cubicBezTo>
                <a:cubicBezTo>
                  <a:pt x="1575384" y="543122"/>
                  <a:pt x="1623536" y="517271"/>
                  <a:pt x="1660724" y="500743"/>
                </a:cubicBezTo>
                <a:cubicBezTo>
                  <a:pt x="1671210" y="496083"/>
                  <a:pt x="1682637" y="493886"/>
                  <a:pt x="1693381" y="489857"/>
                </a:cubicBezTo>
                <a:cubicBezTo>
                  <a:pt x="1730178" y="476058"/>
                  <a:pt x="1745882" y="467082"/>
                  <a:pt x="1780467" y="457200"/>
                </a:cubicBezTo>
                <a:cubicBezTo>
                  <a:pt x="1794852" y="453090"/>
                  <a:pt x="1810002" y="451567"/>
                  <a:pt x="1824010" y="446314"/>
                </a:cubicBezTo>
                <a:cubicBezTo>
                  <a:pt x="1839204" y="440616"/>
                  <a:pt x="1852010" y="429206"/>
                  <a:pt x="1867553" y="424543"/>
                </a:cubicBezTo>
                <a:cubicBezTo>
                  <a:pt x="1888694" y="418201"/>
                  <a:pt x="1911285" y="418282"/>
                  <a:pt x="1932867" y="413657"/>
                </a:cubicBezTo>
                <a:cubicBezTo>
                  <a:pt x="1962125" y="407387"/>
                  <a:pt x="1990179" y="394863"/>
                  <a:pt x="2019953" y="391886"/>
                </a:cubicBezTo>
                <a:lnTo>
                  <a:pt x="2237667" y="370114"/>
                </a:lnTo>
                <a:cubicBezTo>
                  <a:pt x="2331402" y="360740"/>
                  <a:pt x="2554795" y="337794"/>
                  <a:pt x="2607781" y="337457"/>
                </a:cubicBezTo>
                <a:lnTo>
                  <a:pt x="4316839" y="326571"/>
                </a:lnTo>
                <a:cubicBezTo>
                  <a:pt x="4452901" y="292557"/>
                  <a:pt x="4283763" y="336022"/>
                  <a:pt x="4393039" y="304800"/>
                </a:cubicBezTo>
                <a:cubicBezTo>
                  <a:pt x="4429493" y="294384"/>
                  <a:pt x="4467413" y="289385"/>
                  <a:pt x="4501896" y="272143"/>
                </a:cubicBezTo>
                <a:cubicBezTo>
                  <a:pt x="4531690" y="257246"/>
                  <a:pt x="4552455" y="249113"/>
                  <a:pt x="4578096" y="228600"/>
                </a:cubicBezTo>
                <a:cubicBezTo>
                  <a:pt x="4620789" y="194445"/>
                  <a:pt x="4575810" y="214847"/>
                  <a:pt x="4632524" y="195943"/>
                </a:cubicBezTo>
                <a:cubicBezTo>
                  <a:pt x="4636153" y="185057"/>
                  <a:pt x="4636242" y="172246"/>
                  <a:pt x="4643410" y="163286"/>
                </a:cubicBezTo>
                <a:cubicBezTo>
                  <a:pt x="4651583" y="153070"/>
                  <a:pt x="4666816" y="150765"/>
                  <a:pt x="4676067" y="141514"/>
                </a:cubicBezTo>
                <a:cubicBezTo>
                  <a:pt x="4685318" y="132263"/>
                  <a:pt x="4690582" y="119743"/>
                  <a:pt x="4697839" y="108857"/>
                </a:cubicBezTo>
                <a:cubicBezTo>
                  <a:pt x="4714004" y="44193"/>
                  <a:pt x="4708724" y="80275"/>
                  <a:pt x="4708724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630466" y="2002971"/>
            <a:ext cx="499677" cy="3505200"/>
          </a:xfrm>
          <a:custGeom>
            <a:avLst/>
            <a:gdLst>
              <a:gd name="connsiteX0" fmla="*/ 499677 w 499677"/>
              <a:gd name="connsiteY0" fmla="*/ 3505200 h 3505200"/>
              <a:gd name="connsiteX1" fmla="*/ 390820 w 499677"/>
              <a:gd name="connsiteY1" fmla="*/ 3309258 h 3505200"/>
              <a:gd name="connsiteX2" fmla="*/ 369048 w 499677"/>
              <a:gd name="connsiteY2" fmla="*/ 3287486 h 3505200"/>
              <a:gd name="connsiteX3" fmla="*/ 336391 w 499677"/>
              <a:gd name="connsiteY3" fmla="*/ 3233058 h 3505200"/>
              <a:gd name="connsiteX4" fmla="*/ 303734 w 499677"/>
              <a:gd name="connsiteY4" fmla="*/ 3167743 h 3505200"/>
              <a:gd name="connsiteX5" fmla="*/ 292848 w 499677"/>
              <a:gd name="connsiteY5" fmla="*/ 3124200 h 3505200"/>
              <a:gd name="connsiteX6" fmla="*/ 281963 w 499677"/>
              <a:gd name="connsiteY6" fmla="*/ 3091543 h 3505200"/>
              <a:gd name="connsiteX7" fmla="*/ 260191 w 499677"/>
              <a:gd name="connsiteY7" fmla="*/ 3004458 h 3505200"/>
              <a:gd name="connsiteX8" fmla="*/ 249305 w 499677"/>
              <a:gd name="connsiteY8" fmla="*/ 2971800 h 3505200"/>
              <a:gd name="connsiteX9" fmla="*/ 238420 w 499677"/>
              <a:gd name="connsiteY9" fmla="*/ 2917372 h 3505200"/>
              <a:gd name="connsiteX10" fmla="*/ 227534 w 499677"/>
              <a:gd name="connsiteY10" fmla="*/ 2873829 h 3505200"/>
              <a:gd name="connsiteX11" fmla="*/ 205763 w 499677"/>
              <a:gd name="connsiteY11" fmla="*/ 2732315 h 3505200"/>
              <a:gd name="connsiteX12" fmla="*/ 194877 w 499677"/>
              <a:gd name="connsiteY12" fmla="*/ 2688772 h 3505200"/>
              <a:gd name="connsiteX13" fmla="*/ 173105 w 499677"/>
              <a:gd name="connsiteY13" fmla="*/ 2590800 h 3505200"/>
              <a:gd name="connsiteX14" fmla="*/ 162220 w 499677"/>
              <a:gd name="connsiteY14" fmla="*/ 2514600 h 3505200"/>
              <a:gd name="connsiteX15" fmla="*/ 151334 w 499677"/>
              <a:gd name="connsiteY15" fmla="*/ 2427515 h 3505200"/>
              <a:gd name="connsiteX16" fmla="*/ 140448 w 499677"/>
              <a:gd name="connsiteY16" fmla="*/ 2383972 h 3505200"/>
              <a:gd name="connsiteX17" fmla="*/ 129563 w 499677"/>
              <a:gd name="connsiteY17" fmla="*/ 2275115 h 3505200"/>
              <a:gd name="connsiteX18" fmla="*/ 118677 w 499677"/>
              <a:gd name="connsiteY18" fmla="*/ 2231572 h 3505200"/>
              <a:gd name="connsiteX19" fmla="*/ 96905 w 499677"/>
              <a:gd name="connsiteY19" fmla="*/ 2111829 h 3505200"/>
              <a:gd name="connsiteX20" fmla="*/ 75134 w 499677"/>
              <a:gd name="connsiteY20" fmla="*/ 1915886 h 3505200"/>
              <a:gd name="connsiteX21" fmla="*/ 64248 w 499677"/>
              <a:gd name="connsiteY21" fmla="*/ 1828800 h 3505200"/>
              <a:gd name="connsiteX22" fmla="*/ 53363 w 499677"/>
              <a:gd name="connsiteY22" fmla="*/ 1796143 h 3505200"/>
              <a:gd name="connsiteX23" fmla="*/ 31591 w 499677"/>
              <a:gd name="connsiteY23" fmla="*/ 1687286 h 3505200"/>
              <a:gd name="connsiteX24" fmla="*/ 42477 w 499677"/>
              <a:gd name="connsiteY24" fmla="*/ 816429 h 3505200"/>
              <a:gd name="connsiteX25" fmla="*/ 64248 w 499677"/>
              <a:gd name="connsiteY25" fmla="*/ 751115 h 3505200"/>
              <a:gd name="connsiteX26" fmla="*/ 86020 w 499677"/>
              <a:gd name="connsiteY26" fmla="*/ 674915 h 3505200"/>
              <a:gd name="connsiteX27" fmla="*/ 107791 w 499677"/>
              <a:gd name="connsiteY27" fmla="*/ 587829 h 3505200"/>
              <a:gd name="connsiteX28" fmla="*/ 151334 w 499677"/>
              <a:gd name="connsiteY28" fmla="*/ 544286 h 3505200"/>
              <a:gd name="connsiteX29" fmla="*/ 216648 w 499677"/>
              <a:gd name="connsiteY29" fmla="*/ 457200 h 3505200"/>
              <a:gd name="connsiteX30" fmla="*/ 238420 w 499677"/>
              <a:gd name="connsiteY30" fmla="*/ 424543 h 3505200"/>
              <a:gd name="connsiteX31" fmla="*/ 260191 w 499677"/>
              <a:gd name="connsiteY31" fmla="*/ 381000 h 3505200"/>
              <a:gd name="connsiteX32" fmla="*/ 292848 w 499677"/>
              <a:gd name="connsiteY32" fmla="*/ 359229 h 3505200"/>
              <a:gd name="connsiteX33" fmla="*/ 314620 w 499677"/>
              <a:gd name="connsiteY33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9677" h="3505200">
                <a:moveTo>
                  <a:pt x="499677" y="3505200"/>
                </a:moveTo>
                <a:cubicBezTo>
                  <a:pt x="461636" y="3429121"/>
                  <a:pt x="450269" y="3404378"/>
                  <a:pt x="390820" y="3309258"/>
                </a:cubicBezTo>
                <a:cubicBezTo>
                  <a:pt x="385380" y="3300555"/>
                  <a:pt x="375014" y="3295838"/>
                  <a:pt x="369048" y="3287486"/>
                </a:cubicBezTo>
                <a:cubicBezTo>
                  <a:pt x="356750" y="3270269"/>
                  <a:pt x="347277" y="3251201"/>
                  <a:pt x="336391" y="3233058"/>
                </a:cubicBezTo>
                <a:cubicBezTo>
                  <a:pt x="299436" y="3085241"/>
                  <a:pt x="352259" y="3264795"/>
                  <a:pt x="303734" y="3167743"/>
                </a:cubicBezTo>
                <a:cubicBezTo>
                  <a:pt x="297043" y="3154361"/>
                  <a:pt x="296958" y="3138585"/>
                  <a:pt x="292848" y="3124200"/>
                </a:cubicBezTo>
                <a:cubicBezTo>
                  <a:pt x="289696" y="3113167"/>
                  <a:pt x="284982" y="3102613"/>
                  <a:pt x="281963" y="3091543"/>
                </a:cubicBezTo>
                <a:cubicBezTo>
                  <a:pt x="274090" y="3062676"/>
                  <a:pt x="269653" y="3032844"/>
                  <a:pt x="260191" y="3004458"/>
                </a:cubicBezTo>
                <a:cubicBezTo>
                  <a:pt x="256562" y="2993572"/>
                  <a:pt x="252088" y="2982932"/>
                  <a:pt x="249305" y="2971800"/>
                </a:cubicBezTo>
                <a:cubicBezTo>
                  <a:pt x="244818" y="2953850"/>
                  <a:pt x="242434" y="2935433"/>
                  <a:pt x="238420" y="2917372"/>
                </a:cubicBezTo>
                <a:cubicBezTo>
                  <a:pt x="235175" y="2902767"/>
                  <a:pt x="230210" y="2888549"/>
                  <a:pt x="227534" y="2873829"/>
                </a:cubicBezTo>
                <a:cubicBezTo>
                  <a:pt x="206626" y="2758836"/>
                  <a:pt x="226802" y="2837513"/>
                  <a:pt x="205763" y="2732315"/>
                </a:cubicBezTo>
                <a:cubicBezTo>
                  <a:pt x="202829" y="2717644"/>
                  <a:pt x="197811" y="2703443"/>
                  <a:pt x="194877" y="2688772"/>
                </a:cubicBezTo>
                <a:cubicBezTo>
                  <a:pt x="175718" y="2592980"/>
                  <a:pt x="194291" y="2654358"/>
                  <a:pt x="173105" y="2590800"/>
                </a:cubicBezTo>
                <a:cubicBezTo>
                  <a:pt x="169477" y="2565400"/>
                  <a:pt x="165611" y="2540033"/>
                  <a:pt x="162220" y="2514600"/>
                </a:cubicBezTo>
                <a:cubicBezTo>
                  <a:pt x="158354" y="2485602"/>
                  <a:pt x="156144" y="2456371"/>
                  <a:pt x="151334" y="2427515"/>
                </a:cubicBezTo>
                <a:cubicBezTo>
                  <a:pt x="148874" y="2412758"/>
                  <a:pt x="144077" y="2398486"/>
                  <a:pt x="140448" y="2383972"/>
                </a:cubicBezTo>
                <a:cubicBezTo>
                  <a:pt x="136820" y="2347686"/>
                  <a:pt x="134720" y="2311215"/>
                  <a:pt x="129563" y="2275115"/>
                </a:cubicBezTo>
                <a:cubicBezTo>
                  <a:pt x="127447" y="2260304"/>
                  <a:pt x="121611" y="2246243"/>
                  <a:pt x="118677" y="2231572"/>
                </a:cubicBezTo>
                <a:cubicBezTo>
                  <a:pt x="110721" y="2191791"/>
                  <a:pt x="103232" y="2151901"/>
                  <a:pt x="96905" y="2111829"/>
                </a:cubicBezTo>
                <a:cubicBezTo>
                  <a:pt x="86980" y="2048971"/>
                  <a:pt x="82096" y="1978546"/>
                  <a:pt x="75134" y="1915886"/>
                </a:cubicBezTo>
                <a:cubicBezTo>
                  <a:pt x="71903" y="1886810"/>
                  <a:pt x="69481" y="1857583"/>
                  <a:pt x="64248" y="1828800"/>
                </a:cubicBezTo>
                <a:cubicBezTo>
                  <a:pt x="62195" y="1817511"/>
                  <a:pt x="55852" y="1807344"/>
                  <a:pt x="53363" y="1796143"/>
                </a:cubicBezTo>
                <a:cubicBezTo>
                  <a:pt x="0" y="1556006"/>
                  <a:pt x="74956" y="1860741"/>
                  <a:pt x="31591" y="1687286"/>
                </a:cubicBezTo>
                <a:cubicBezTo>
                  <a:pt x="35220" y="1397000"/>
                  <a:pt x="32356" y="1106561"/>
                  <a:pt x="42477" y="816429"/>
                </a:cubicBezTo>
                <a:cubicBezTo>
                  <a:pt x="43277" y="793494"/>
                  <a:pt x="58682" y="773379"/>
                  <a:pt x="64248" y="751115"/>
                </a:cubicBezTo>
                <a:cubicBezTo>
                  <a:pt x="118663" y="533462"/>
                  <a:pt x="39153" y="846763"/>
                  <a:pt x="86020" y="674915"/>
                </a:cubicBezTo>
                <a:cubicBezTo>
                  <a:pt x="93893" y="646047"/>
                  <a:pt x="86633" y="608987"/>
                  <a:pt x="107791" y="587829"/>
                </a:cubicBezTo>
                <a:lnTo>
                  <a:pt x="151334" y="544286"/>
                </a:lnTo>
                <a:cubicBezTo>
                  <a:pt x="179656" y="459322"/>
                  <a:pt x="133261" y="582276"/>
                  <a:pt x="216648" y="457200"/>
                </a:cubicBezTo>
                <a:cubicBezTo>
                  <a:pt x="223905" y="446314"/>
                  <a:pt x="231929" y="435902"/>
                  <a:pt x="238420" y="424543"/>
                </a:cubicBezTo>
                <a:cubicBezTo>
                  <a:pt x="246471" y="410454"/>
                  <a:pt x="249802" y="393466"/>
                  <a:pt x="260191" y="381000"/>
                </a:cubicBezTo>
                <a:cubicBezTo>
                  <a:pt x="268566" y="370949"/>
                  <a:pt x="281962" y="366486"/>
                  <a:pt x="292848" y="359229"/>
                </a:cubicBezTo>
                <a:cubicBezTo>
                  <a:pt x="345602" y="200971"/>
                  <a:pt x="314620" y="316864"/>
                  <a:pt x="31462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170714" y="1981200"/>
            <a:ext cx="645502" cy="2667000"/>
          </a:xfrm>
          <a:custGeom>
            <a:avLst/>
            <a:gdLst>
              <a:gd name="connsiteX0" fmla="*/ 0 w 645502"/>
              <a:gd name="connsiteY0" fmla="*/ 2667000 h 2667000"/>
              <a:gd name="connsiteX1" fmla="*/ 10886 w 645502"/>
              <a:gd name="connsiteY1" fmla="*/ 2481943 h 2667000"/>
              <a:gd name="connsiteX2" fmla="*/ 21772 w 645502"/>
              <a:gd name="connsiteY2" fmla="*/ 1850571 h 2667000"/>
              <a:gd name="connsiteX3" fmla="*/ 32657 w 645502"/>
              <a:gd name="connsiteY3" fmla="*/ 1817914 h 2667000"/>
              <a:gd name="connsiteX4" fmla="*/ 65315 w 645502"/>
              <a:gd name="connsiteY4" fmla="*/ 1676400 h 2667000"/>
              <a:gd name="connsiteX5" fmla="*/ 87086 w 645502"/>
              <a:gd name="connsiteY5" fmla="*/ 1600200 h 2667000"/>
              <a:gd name="connsiteX6" fmla="*/ 108857 w 645502"/>
              <a:gd name="connsiteY6" fmla="*/ 1556657 h 2667000"/>
              <a:gd name="connsiteX7" fmla="*/ 119743 w 645502"/>
              <a:gd name="connsiteY7" fmla="*/ 1524000 h 2667000"/>
              <a:gd name="connsiteX8" fmla="*/ 152400 w 645502"/>
              <a:gd name="connsiteY8" fmla="*/ 1458686 h 2667000"/>
              <a:gd name="connsiteX9" fmla="*/ 163286 w 645502"/>
              <a:gd name="connsiteY9" fmla="*/ 1426029 h 2667000"/>
              <a:gd name="connsiteX10" fmla="*/ 195943 w 645502"/>
              <a:gd name="connsiteY10" fmla="*/ 1349829 h 2667000"/>
              <a:gd name="connsiteX11" fmla="*/ 206829 w 645502"/>
              <a:gd name="connsiteY11" fmla="*/ 1317171 h 2667000"/>
              <a:gd name="connsiteX12" fmla="*/ 239486 w 645502"/>
              <a:gd name="connsiteY12" fmla="*/ 1240971 h 2667000"/>
              <a:gd name="connsiteX13" fmla="*/ 250372 w 645502"/>
              <a:gd name="connsiteY13" fmla="*/ 1197429 h 2667000"/>
              <a:gd name="connsiteX14" fmla="*/ 304800 w 645502"/>
              <a:gd name="connsiteY14" fmla="*/ 1088571 h 2667000"/>
              <a:gd name="connsiteX15" fmla="*/ 370115 w 645502"/>
              <a:gd name="connsiteY15" fmla="*/ 936171 h 2667000"/>
              <a:gd name="connsiteX16" fmla="*/ 402772 w 645502"/>
              <a:gd name="connsiteY16" fmla="*/ 892629 h 2667000"/>
              <a:gd name="connsiteX17" fmla="*/ 424543 w 645502"/>
              <a:gd name="connsiteY17" fmla="*/ 849086 h 2667000"/>
              <a:gd name="connsiteX18" fmla="*/ 446315 w 645502"/>
              <a:gd name="connsiteY18" fmla="*/ 827314 h 2667000"/>
              <a:gd name="connsiteX19" fmla="*/ 489857 w 645502"/>
              <a:gd name="connsiteY19" fmla="*/ 762000 h 2667000"/>
              <a:gd name="connsiteX20" fmla="*/ 500743 w 645502"/>
              <a:gd name="connsiteY20" fmla="*/ 729343 h 2667000"/>
              <a:gd name="connsiteX21" fmla="*/ 544286 w 645502"/>
              <a:gd name="connsiteY21" fmla="*/ 664029 h 2667000"/>
              <a:gd name="connsiteX22" fmla="*/ 576943 w 645502"/>
              <a:gd name="connsiteY22" fmla="*/ 566057 h 2667000"/>
              <a:gd name="connsiteX23" fmla="*/ 598715 w 645502"/>
              <a:gd name="connsiteY23" fmla="*/ 533400 h 2667000"/>
              <a:gd name="connsiteX24" fmla="*/ 620486 w 645502"/>
              <a:gd name="connsiteY24" fmla="*/ 489857 h 2667000"/>
              <a:gd name="connsiteX25" fmla="*/ 631372 w 645502"/>
              <a:gd name="connsiteY25" fmla="*/ 413657 h 2667000"/>
              <a:gd name="connsiteX26" fmla="*/ 642257 w 645502"/>
              <a:gd name="connsiteY26" fmla="*/ 370114 h 2667000"/>
              <a:gd name="connsiteX27" fmla="*/ 642257 w 645502"/>
              <a:gd name="connsiteY27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5502" h="2667000">
                <a:moveTo>
                  <a:pt x="0" y="2667000"/>
                </a:moveTo>
                <a:cubicBezTo>
                  <a:pt x="3629" y="2605314"/>
                  <a:pt x="9239" y="2543713"/>
                  <a:pt x="10886" y="2481943"/>
                </a:cubicBezTo>
                <a:cubicBezTo>
                  <a:pt x="16497" y="2271529"/>
                  <a:pt x="14875" y="2060947"/>
                  <a:pt x="21772" y="1850571"/>
                </a:cubicBezTo>
                <a:cubicBezTo>
                  <a:pt x="22148" y="1839103"/>
                  <a:pt x="30077" y="1829095"/>
                  <a:pt x="32657" y="1817914"/>
                </a:cubicBezTo>
                <a:cubicBezTo>
                  <a:pt x="96980" y="1539182"/>
                  <a:pt x="30230" y="1793349"/>
                  <a:pt x="65315" y="1676400"/>
                </a:cubicBezTo>
                <a:cubicBezTo>
                  <a:pt x="72906" y="1651098"/>
                  <a:pt x="78059" y="1625026"/>
                  <a:pt x="87086" y="1600200"/>
                </a:cubicBezTo>
                <a:cubicBezTo>
                  <a:pt x="92632" y="1584950"/>
                  <a:pt x="102465" y="1571572"/>
                  <a:pt x="108857" y="1556657"/>
                </a:cubicBezTo>
                <a:cubicBezTo>
                  <a:pt x="113377" y="1546110"/>
                  <a:pt x="115083" y="1534486"/>
                  <a:pt x="119743" y="1524000"/>
                </a:cubicBezTo>
                <a:cubicBezTo>
                  <a:pt x="129629" y="1501757"/>
                  <a:pt x="142514" y="1480929"/>
                  <a:pt x="152400" y="1458686"/>
                </a:cubicBezTo>
                <a:cubicBezTo>
                  <a:pt x="157060" y="1448200"/>
                  <a:pt x="159024" y="1436683"/>
                  <a:pt x="163286" y="1426029"/>
                </a:cubicBezTo>
                <a:cubicBezTo>
                  <a:pt x="173549" y="1400371"/>
                  <a:pt x="185680" y="1375487"/>
                  <a:pt x="195943" y="1349829"/>
                </a:cubicBezTo>
                <a:cubicBezTo>
                  <a:pt x="200205" y="1339175"/>
                  <a:pt x="202567" y="1327825"/>
                  <a:pt x="206829" y="1317171"/>
                </a:cubicBezTo>
                <a:cubicBezTo>
                  <a:pt x="217092" y="1291513"/>
                  <a:pt x="230042" y="1266942"/>
                  <a:pt x="239486" y="1240971"/>
                </a:cubicBezTo>
                <a:cubicBezTo>
                  <a:pt x="244599" y="1226911"/>
                  <a:pt x="244479" y="1211180"/>
                  <a:pt x="250372" y="1197429"/>
                </a:cubicBezTo>
                <a:cubicBezTo>
                  <a:pt x="266353" y="1160140"/>
                  <a:pt x="291971" y="1127058"/>
                  <a:pt x="304800" y="1088571"/>
                </a:cubicBezTo>
                <a:cubicBezTo>
                  <a:pt x="321616" y="1038125"/>
                  <a:pt x="337833" y="979213"/>
                  <a:pt x="370115" y="936171"/>
                </a:cubicBezTo>
                <a:cubicBezTo>
                  <a:pt x="381001" y="921657"/>
                  <a:pt x="393156" y="908014"/>
                  <a:pt x="402772" y="892629"/>
                </a:cubicBezTo>
                <a:cubicBezTo>
                  <a:pt x="411373" y="878868"/>
                  <a:pt x="415542" y="862588"/>
                  <a:pt x="424543" y="849086"/>
                </a:cubicBezTo>
                <a:cubicBezTo>
                  <a:pt x="430236" y="840546"/>
                  <a:pt x="440157" y="835525"/>
                  <a:pt x="446315" y="827314"/>
                </a:cubicBezTo>
                <a:cubicBezTo>
                  <a:pt x="462014" y="806381"/>
                  <a:pt x="477150" y="784873"/>
                  <a:pt x="489857" y="762000"/>
                </a:cubicBezTo>
                <a:cubicBezTo>
                  <a:pt x="495430" y="751969"/>
                  <a:pt x="495170" y="739374"/>
                  <a:pt x="500743" y="729343"/>
                </a:cubicBezTo>
                <a:cubicBezTo>
                  <a:pt x="513450" y="706470"/>
                  <a:pt x="544286" y="664029"/>
                  <a:pt x="544286" y="664029"/>
                </a:cubicBezTo>
                <a:cubicBezTo>
                  <a:pt x="554680" y="622455"/>
                  <a:pt x="556449" y="607045"/>
                  <a:pt x="576943" y="566057"/>
                </a:cubicBezTo>
                <a:cubicBezTo>
                  <a:pt x="582794" y="554355"/>
                  <a:pt x="592224" y="544759"/>
                  <a:pt x="598715" y="533400"/>
                </a:cubicBezTo>
                <a:cubicBezTo>
                  <a:pt x="606766" y="519311"/>
                  <a:pt x="613229" y="504371"/>
                  <a:pt x="620486" y="489857"/>
                </a:cubicBezTo>
                <a:cubicBezTo>
                  <a:pt x="624115" y="464457"/>
                  <a:pt x="626782" y="438901"/>
                  <a:pt x="631372" y="413657"/>
                </a:cubicBezTo>
                <a:cubicBezTo>
                  <a:pt x="634048" y="398937"/>
                  <a:pt x="641863" y="385070"/>
                  <a:pt x="642257" y="370114"/>
                </a:cubicBezTo>
                <a:cubicBezTo>
                  <a:pt x="645502" y="246785"/>
                  <a:pt x="642257" y="123371"/>
                  <a:pt x="642257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124200" y="2013857"/>
            <a:ext cx="2612571" cy="3178629"/>
          </a:xfrm>
          <a:custGeom>
            <a:avLst/>
            <a:gdLst>
              <a:gd name="connsiteX0" fmla="*/ 0 w 2612571"/>
              <a:gd name="connsiteY0" fmla="*/ 3178629 h 3178629"/>
              <a:gd name="connsiteX1" fmla="*/ 108857 w 2612571"/>
              <a:gd name="connsiteY1" fmla="*/ 3048000 h 3178629"/>
              <a:gd name="connsiteX2" fmla="*/ 163286 w 2612571"/>
              <a:gd name="connsiteY2" fmla="*/ 2993572 h 3178629"/>
              <a:gd name="connsiteX3" fmla="*/ 185057 w 2612571"/>
              <a:gd name="connsiteY3" fmla="*/ 2971800 h 3178629"/>
              <a:gd name="connsiteX4" fmla="*/ 337457 w 2612571"/>
              <a:gd name="connsiteY4" fmla="*/ 2906486 h 3178629"/>
              <a:gd name="connsiteX5" fmla="*/ 424543 w 2612571"/>
              <a:gd name="connsiteY5" fmla="*/ 2884714 h 3178629"/>
              <a:gd name="connsiteX6" fmla="*/ 838200 w 2612571"/>
              <a:gd name="connsiteY6" fmla="*/ 2873829 h 3178629"/>
              <a:gd name="connsiteX7" fmla="*/ 936171 w 2612571"/>
              <a:gd name="connsiteY7" fmla="*/ 2841172 h 3178629"/>
              <a:gd name="connsiteX8" fmla="*/ 979714 w 2612571"/>
              <a:gd name="connsiteY8" fmla="*/ 2830286 h 3178629"/>
              <a:gd name="connsiteX9" fmla="*/ 1023257 w 2612571"/>
              <a:gd name="connsiteY9" fmla="*/ 2808514 h 3178629"/>
              <a:gd name="connsiteX10" fmla="*/ 1110343 w 2612571"/>
              <a:gd name="connsiteY10" fmla="*/ 2775857 h 3178629"/>
              <a:gd name="connsiteX11" fmla="*/ 1175657 w 2612571"/>
              <a:gd name="connsiteY11" fmla="*/ 2754086 h 3178629"/>
              <a:gd name="connsiteX12" fmla="*/ 1306286 w 2612571"/>
              <a:gd name="connsiteY12" fmla="*/ 2721429 h 3178629"/>
              <a:gd name="connsiteX13" fmla="*/ 1360714 w 2612571"/>
              <a:gd name="connsiteY13" fmla="*/ 2699657 h 3178629"/>
              <a:gd name="connsiteX14" fmla="*/ 1393371 w 2612571"/>
              <a:gd name="connsiteY14" fmla="*/ 2677886 h 3178629"/>
              <a:gd name="connsiteX15" fmla="*/ 1426029 w 2612571"/>
              <a:gd name="connsiteY15" fmla="*/ 2667000 h 3178629"/>
              <a:gd name="connsiteX16" fmla="*/ 1524000 w 2612571"/>
              <a:gd name="connsiteY16" fmla="*/ 2634343 h 3178629"/>
              <a:gd name="connsiteX17" fmla="*/ 1556657 w 2612571"/>
              <a:gd name="connsiteY17" fmla="*/ 2612572 h 3178629"/>
              <a:gd name="connsiteX18" fmla="*/ 1578429 w 2612571"/>
              <a:gd name="connsiteY18" fmla="*/ 2590800 h 3178629"/>
              <a:gd name="connsiteX19" fmla="*/ 1611086 w 2612571"/>
              <a:gd name="connsiteY19" fmla="*/ 2579914 h 3178629"/>
              <a:gd name="connsiteX20" fmla="*/ 1698171 w 2612571"/>
              <a:gd name="connsiteY20" fmla="*/ 2514600 h 3178629"/>
              <a:gd name="connsiteX21" fmla="*/ 1730829 w 2612571"/>
              <a:gd name="connsiteY21" fmla="*/ 2492829 h 3178629"/>
              <a:gd name="connsiteX22" fmla="*/ 1774371 w 2612571"/>
              <a:gd name="connsiteY22" fmla="*/ 2438400 h 3178629"/>
              <a:gd name="connsiteX23" fmla="*/ 1796143 w 2612571"/>
              <a:gd name="connsiteY23" fmla="*/ 2416629 h 3178629"/>
              <a:gd name="connsiteX24" fmla="*/ 1807029 w 2612571"/>
              <a:gd name="connsiteY24" fmla="*/ 2373086 h 3178629"/>
              <a:gd name="connsiteX25" fmla="*/ 1861457 w 2612571"/>
              <a:gd name="connsiteY25" fmla="*/ 2307772 h 3178629"/>
              <a:gd name="connsiteX26" fmla="*/ 1883229 w 2612571"/>
              <a:gd name="connsiteY26" fmla="*/ 2231572 h 3178629"/>
              <a:gd name="connsiteX27" fmla="*/ 1894114 w 2612571"/>
              <a:gd name="connsiteY27" fmla="*/ 2198914 h 3178629"/>
              <a:gd name="connsiteX28" fmla="*/ 1915886 w 2612571"/>
              <a:gd name="connsiteY28" fmla="*/ 2155372 h 3178629"/>
              <a:gd name="connsiteX29" fmla="*/ 1937657 w 2612571"/>
              <a:gd name="connsiteY29" fmla="*/ 1534886 h 3178629"/>
              <a:gd name="connsiteX30" fmla="*/ 1959429 w 2612571"/>
              <a:gd name="connsiteY30" fmla="*/ 1295400 h 3178629"/>
              <a:gd name="connsiteX31" fmla="*/ 1970314 w 2612571"/>
              <a:gd name="connsiteY31" fmla="*/ 1219200 h 3178629"/>
              <a:gd name="connsiteX32" fmla="*/ 1992086 w 2612571"/>
              <a:gd name="connsiteY32" fmla="*/ 1099457 h 3178629"/>
              <a:gd name="connsiteX33" fmla="*/ 2002971 w 2612571"/>
              <a:gd name="connsiteY33" fmla="*/ 1023257 h 3178629"/>
              <a:gd name="connsiteX34" fmla="*/ 2013857 w 2612571"/>
              <a:gd name="connsiteY34" fmla="*/ 979714 h 3178629"/>
              <a:gd name="connsiteX35" fmla="*/ 2046514 w 2612571"/>
              <a:gd name="connsiteY35" fmla="*/ 827314 h 3178629"/>
              <a:gd name="connsiteX36" fmla="*/ 2068286 w 2612571"/>
              <a:gd name="connsiteY36" fmla="*/ 794657 h 3178629"/>
              <a:gd name="connsiteX37" fmla="*/ 2100943 w 2612571"/>
              <a:gd name="connsiteY37" fmla="*/ 718457 h 3178629"/>
              <a:gd name="connsiteX38" fmla="*/ 2155371 w 2612571"/>
              <a:gd name="connsiteY38" fmla="*/ 642257 h 3178629"/>
              <a:gd name="connsiteX39" fmla="*/ 2198914 w 2612571"/>
              <a:gd name="connsiteY39" fmla="*/ 576943 h 3178629"/>
              <a:gd name="connsiteX40" fmla="*/ 2253343 w 2612571"/>
              <a:gd name="connsiteY40" fmla="*/ 533400 h 3178629"/>
              <a:gd name="connsiteX41" fmla="*/ 2318657 w 2612571"/>
              <a:gd name="connsiteY41" fmla="*/ 457200 h 3178629"/>
              <a:gd name="connsiteX42" fmla="*/ 2427514 w 2612571"/>
              <a:gd name="connsiteY42" fmla="*/ 381000 h 3178629"/>
              <a:gd name="connsiteX43" fmla="*/ 2460171 w 2612571"/>
              <a:gd name="connsiteY43" fmla="*/ 359229 h 3178629"/>
              <a:gd name="connsiteX44" fmla="*/ 2514600 w 2612571"/>
              <a:gd name="connsiteY44" fmla="*/ 304800 h 3178629"/>
              <a:gd name="connsiteX45" fmla="*/ 2558143 w 2612571"/>
              <a:gd name="connsiteY45" fmla="*/ 250372 h 3178629"/>
              <a:gd name="connsiteX46" fmla="*/ 2569029 w 2612571"/>
              <a:gd name="connsiteY46" fmla="*/ 217714 h 3178629"/>
              <a:gd name="connsiteX47" fmla="*/ 2590800 w 2612571"/>
              <a:gd name="connsiteY47" fmla="*/ 130629 h 3178629"/>
              <a:gd name="connsiteX48" fmla="*/ 2612571 w 2612571"/>
              <a:gd name="connsiteY48" fmla="*/ 65314 h 3178629"/>
              <a:gd name="connsiteX49" fmla="*/ 2612571 w 2612571"/>
              <a:gd name="connsiteY49" fmla="*/ 0 h 317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12571" h="3178629">
                <a:moveTo>
                  <a:pt x="0" y="3178629"/>
                </a:moveTo>
                <a:cubicBezTo>
                  <a:pt x="45928" y="3117392"/>
                  <a:pt x="41699" y="3120754"/>
                  <a:pt x="108857" y="3048000"/>
                </a:cubicBezTo>
                <a:cubicBezTo>
                  <a:pt x="126260" y="3029147"/>
                  <a:pt x="145143" y="3011715"/>
                  <a:pt x="163286" y="2993572"/>
                </a:cubicBezTo>
                <a:cubicBezTo>
                  <a:pt x="170543" y="2986315"/>
                  <a:pt x="175877" y="2976390"/>
                  <a:pt x="185057" y="2971800"/>
                </a:cubicBezTo>
                <a:cubicBezTo>
                  <a:pt x="262470" y="2933093"/>
                  <a:pt x="262707" y="2927843"/>
                  <a:pt x="337457" y="2906486"/>
                </a:cubicBezTo>
                <a:cubicBezTo>
                  <a:pt x="366228" y="2898266"/>
                  <a:pt x="394631" y="2885501"/>
                  <a:pt x="424543" y="2884714"/>
                </a:cubicBezTo>
                <a:lnTo>
                  <a:pt x="838200" y="2873829"/>
                </a:lnTo>
                <a:cubicBezTo>
                  <a:pt x="942547" y="2847742"/>
                  <a:pt x="813196" y="2882164"/>
                  <a:pt x="936171" y="2841172"/>
                </a:cubicBezTo>
                <a:cubicBezTo>
                  <a:pt x="950364" y="2836441"/>
                  <a:pt x="965706" y="2835539"/>
                  <a:pt x="979714" y="2830286"/>
                </a:cubicBezTo>
                <a:cubicBezTo>
                  <a:pt x="994908" y="2824588"/>
                  <a:pt x="1008278" y="2814755"/>
                  <a:pt x="1023257" y="2808514"/>
                </a:cubicBezTo>
                <a:cubicBezTo>
                  <a:pt x="1051875" y="2796590"/>
                  <a:pt x="1081147" y="2786284"/>
                  <a:pt x="1110343" y="2775857"/>
                </a:cubicBezTo>
                <a:cubicBezTo>
                  <a:pt x="1131955" y="2768138"/>
                  <a:pt x="1153393" y="2759652"/>
                  <a:pt x="1175657" y="2754086"/>
                </a:cubicBezTo>
                <a:cubicBezTo>
                  <a:pt x="1275583" y="2729105"/>
                  <a:pt x="1207581" y="2760912"/>
                  <a:pt x="1306286" y="2721429"/>
                </a:cubicBezTo>
                <a:cubicBezTo>
                  <a:pt x="1324429" y="2714172"/>
                  <a:pt x="1343237" y="2708396"/>
                  <a:pt x="1360714" y="2699657"/>
                </a:cubicBezTo>
                <a:cubicBezTo>
                  <a:pt x="1372416" y="2693806"/>
                  <a:pt x="1381669" y="2683737"/>
                  <a:pt x="1393371" y="2677886"/>
                </a:cubicBezTo>
                <a:cubicBezTo>
                  <a:pt x="1403634" y="2672754"/>
                  <a:pt x="1415285" y="2671029"/>
                  <a:pt x="1426029" y="2667000"/>
                </a:cubicBezTo>
                <a:cubicBezTo>
                  <a:pt x="1508012" y="2636256"/>
                  <a:pt x="1451038" y="2652584"/>
                  <a:pt x="1524000" y="2634343"/>
                </a:cubicBezTo>
                <a:cubicBezTo>
                  <a:pt x="1534886" y="2627086"/>
                  <a:pt x="1546441" y="2620745"/>
                  <a:pt x="1556657" y="2612572"/>
                </a:cubicBezTo>
                <a:cubicBezTo>
                  <a:pt x="1564671" y="2606161"/>
                  <a:pt x="1569628" y="2596081"/>
                  <a:pt x="1578429" y="2590800"/>
                </a:cubicBezTo>
                <a:cubicBezTo>
                  <a:pt x="1588268" y="2584896"/>
                  <a:pt x="1601055" y="2585487"/>
                  <a:pt x="1611086" y="2579914"/>
                </a:cubicBezTo>
                <a:cubicBezTo>
                  <a:pt x="1735399" y="2510852"/>
                  <a:pt x="1638106" y="2562651"/>
                  <a:pt x="1698171" y="2514600"/>
                </a:cubicBezTo>
                <a:cubicBezTo>
                  <a:pt x="1708387" y="2506427"/>
                  <a:pt x="1720613" y="2501002"/>
                  <a:pt x="1730829" y="2492829"/>
                </a:cubicBezTo>
                <a:cubicBezTo>
                  <a:pt x="1760031" y="2469467"/>
                  <a:pt x="1749227" y="2469830"/>
                  <a:pt x="1774371" y="2438400"/>
                </a:cubicBezTo>
                <a:cubicBezTo>
                  <a:pt x="1780782" y="2430386"/>
                  <a:pt x="1788886" y="2423886"/>
                  <a:pt x="1796143" y="2416629"/>
                </a:cubicBezTo>
                <a:cubicBezTo>
                  <a:pt x="1799772" y="2402115"/>
                  <a:pt x="1798730" y="2385534"/>
                  <a:pt x="1807029" y="2373086"/>
                </a:cubicBezTo>
                <a:cubicBezTo>
                  <a:pt x="1870599" y="2277731"/>
                  <a:pt x="1812240" y="2443118"/>
                  <a:pt x="1861457" y="2307772"/>
                </a:cubicBezTo>
                <a:cubicBezTo>
                  <a:pt x="1870485" y="2282946"/>
                  <a:pt x="1875638" y="2256874"/>
                  <a:pt x="1883229" y="2231572"/>
                </a:cubicBezTo>
                <a:cubicBezTo>
                  <a:pt x="1886526" y="2220581"/>
                  <a:pt x="1889594" y="2209461"/>
                  <a:pt x="1894114" y="2198914"/>
                </a:cubicBezTo>
                <a:cubicBezTo>
                  <a:pt x="1900506" y="2183999"/>
                  <a:pt x="1908629" y="2169886"/>
                  <a:pt x="1915886" y="2155372"/>
                </a:cubicBezTo>
                <a:cubicBezTo>
                  <a:pt x="1964527" y="1912147"/>
                  <a:pt x="1918787" y="2157587"/>
                  <a:pt x="1937657" y="1534886"/>
                </a:cubicBezTo>
                <a:cubicBezTo>
                  <a:pt x="1940376" y="1445155"/>
                  <a:pt x="1948114" y="1380262"/>
                  <a:pt x="1959429" y="1295400"/>
                </a:cubicBezTo>
                <a:cubicBezTo>
                  <a:pt x="1962820" y="1269967"/>
                  <a:pt x="1966923" y="1244633"/>
                  <a:pt x="1970314" y="1219200"/>
                </a:cubicBezTo>
                <a:cubicBezTo>
                  <a:pt x="1983990" y="1116628"/>
                  <a:pt x="1971413" y="1161475"/>
                  <a:pt x="1992086" y="1099457"/>
                </a:cubicBezTo>
                <a:cubicBezTo>
                  <a:pt x="1995714" y="1074057"/>
                  <a:pt x="1998381" y="1048501"/>
                  <a:pt x="2002971" y="1023257"/>
                </a:cubicBezTo>
                <a:cubicBezTo>
                  <a:pt x="2005647" y="1008537"/>
                  <a:pt x="2011397" y="994471"/>
                  <a:pt x="2013857" y="979714"/>
                </a:cubicBezTo>
                <a:cubicBezTo>
                  <a:pt x="2027003" y="900838"/>
                  <a:pt x="2015952" y="896079"/>
                  <a:pt x="2046514" y="827314"/>
                </a:cubicBezTo>
                <a:cubicBezTo>
                  <a:pt x="2051828" y="815359"/>
                  <a:pt x="2061795" y="806016"/>
                  <a:pt x="2068286" y="794657"/>
                </a:cubicBezTo>
                <a:cubicBezTo>
                  <a:pt x="2158881" y="636117"/>
                  <a:pt x="2039888" y="840567"/>
                  <a:pt x="2100943" y="718457"/>
                </a:cubicBezTo>
                <a:cubicBezTo>
                  <a:pt x="2109791" y="700760"/>
                  <a:pt x="2146741" y="654586"/>
                  <a:pt x="2155371" y="642257"/>
                </a:cubicBezTo>
                <a:cubicBezTo>
                  <a:pt x="2170376" y="620821"/>
                  <a:pt x="2177143" y="591457"/>
                  <a:pt x="2198914" y="576943"/>
                </a:cubicBezTo>
                <a:cubicBezTo>
                  <a:pt x="2223163" y="560777"/>
                  <a:pt x="2235616" y="555559"/>
                  <a:pt x="2253343" y="533400"/>
                </a:cubicBezTo>
                <a:cubicBezTo>
                  <a:pt x="2281483" y="498225"/>
                  <a:pt x="2273734" y="487149"/>
                  <a:pt x="2318657" y="457200"/>
                </a:cubicBezTo>
                <a:cubicBezTo>
                  <a:pt x="2468830" y="357084"/>
                  <a:pt x="2314666" y="461605"/>
                  <a:pt x="2427514" y="381000"/>
                </a:cubicBezTo>
                <a:cubicBezTo>
                  <a:pt x="2438160" y="373396"/>
                  <a:pt x="2450325" y="367844"/>
                  <a:pt x="2460171" y="359229"/>
                </a:cubicBezTo>
                <a:cubicBezTo>
                  <a:pt x="2479481" y="342333"/>
                  <a:pt x="2500368" y="326149"/>
                  <a:pt x="2514600" y="304800"/>
                </a:cubicBezTo>
                <a:cubicBezTo>
                  <a:pt x="2542064" y="263603"/>
                  <a:pt x="2527120" y="281394"/>
                  <a:pt x="2558143" y="250372"/>
                </a:cubicBezTo>
                <a:cubicBezTo>
                  <a:pt x="2561772" y="239486"/>
                  <a:pt x="2566010" y="228785"/>
                  <a:pt x="2569029" y="217714"/>
                </a:cubicBezTo>
                <a:cubicBezTo>
                  <a:pt x="2576902" y="188847"/>
                  <a:pt x="2581338" y="159015"/>
                  <a:pt x="2590800" y="130629"/>
                </a:cubicBezTo>
                <a:cubicBezTo>
                  <a:pt x="2598057" y="108857"/>
                  <a:pt x="2612571" y="88263"/>
                  <a:pt x="2612571" y="65314"/>
                </a:cubicBezTo>
                <a:lnTo>
                  <a:pt x="2612571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593771" y="2035629"/>
            <a:ext cx="2536372" cy="511628"/>
          </a:xfrm>
          <a:custGeom>
            <a:avLst/>
            <a:gdLst>
              <a:gd name="connsiteX0" fmla="*/ 2536372 w 2536372"/>
              <a:gd name="connsiteY0" fmla="*/ 511628 h 511628"/>
              <a:gd name="connsiteX1" fmla="*/ 2514600 w 2536372"/>
              <a:gd name="connsiteY1" fmla="*/ 478971 h 511628"/>
              <a:gd name="connsiteX2" fmla="*/ 2340429 w 2536372"/>
              <a:gd name="connsiteY2" fmla="*/ 424542 h 511628"/>
              <a:gd name="connsiteX3" fmla="*/ 2286000 w 2536372"/>
              <a:gd name="connsiteY3" fmla="*/ 413657 h 511628"/>
              <a:gd name="connsiteX4" fmla="*/ 2155372 w 2536372"/>
              <a:gd name="connsiteY4" fmla="*/ 391885 h 511628"/>
              <a:gd name="connsiteX5" fmla="*/ 2122715 w 2536372"/>
              <a:gd name="connsiteY5" fmla="*/ 381000 h 511628"/>
              <a:gd name="connsiteX6" fmla="*/ 1730829 w 2536372"/>
              <a:gd name="connsiteY6" fmla="*/ 359228 h 511628"/>
              <a:gd name="connsiteX7" fmla="*/ 1567543 w 2536372"/>
              <a:gd name="connsiteY7" fmla="*/ 326571 h 511628"/>
              <a:gd name="connsiteX8" fmla="*/ 1469572 w 2536372"/>
              <a:gd name="connsiteY8" fmla="*/ 304800 h 511628"/>
              <a:gd name="connsiteX9" fmla="*/ 1349829 w 2536372"/>
              <a:gd name="connsiteY9" fmla="*/ 283028 h 511628"/>
              <a:gd name="connsiteX10" fmla="*/ 1306286 w 2536372"/>
              <a:gd name="connsiteY10" fmla="*/ 272142 h 511628"/>
              <a:gd name="connsiteX11" fmla="*/ 1208315 w 2536372"/>
              <a:gd name="connsiteY11" fmla="*/ 261257 h 511628"/>
              <a:gd name="connsiteX12" fmla="*/ 1066800 w 2536372"/>
              <a:gd name="connsiteY12" fmla="*/ 239485 h 511628"/>
              <a:gd name="connsiteX13" fmla="*/ 925286 w 2536372"/>
              <a:gd name="connsiteY13" fmla="*/ 217714 h 511628"/>
              <a:gd name="connsiteX14" fmla="*/ 892629 w 2536372"/>
              <a:gd name="connsiteY14" fmla="*/ 206828 h 511628"/>
              <a:gd name="connsiteX15" fmla="*/ 783772 w 2536372"/>
              <a:gd name="connsiteY15" fmla="*/ 185057 h 511628"/>
              <a:gd name="connsiteX16" fmla="*/ 740229 w 2536372"/>
              <a:gd name="connsiteY16" fmla="*/ 174171 h 511628"/>
              <a:gd name="connsiteX17" fmla="*/ 631372 w 2536372"/>
              <a:gd name="connsiteY17" fmla="*/ 152400 h 511628"/>
              <a:gd name="connsiteX18" fmla="*/ 587829 w 2536372"/>
              <a:gd name="connsiteY18" fmla="*/ 141514 h 511628"/>
              <a:gd name="connsiteX19" fmla="*/ 555172 w 2536372"/>
              <a:gd name="connsiteY19" fmla="*/ 130628 h 511628"/>
              <a:gd name="connsiteX20" fmla="*/ 435429 w 2536372"/>
              <a:gd name="connsiteY20" fmla="*/ 108857 h 511628"/>
              <a:gd name="connsiteX21" fmla="*/ 348343 w 2536372"/>
              <a:gd name="connsiteY21" fmla="*/ 87085 h 511628"/>
              <a:gd name="connsiteX22" fmla="*/ 293915 w 2536372"/>
              <a:gd name="connsiteY22" fmla="*/ 76200 h 511628"/>
              <a:gd name="connsiteX23" fmla="*/ 228600 w 2536372"/>
              <a:gd name="connsiteY23" fmla="*/ 54428 h 511628"/>
              <a:gd name="connsiteX24" fmla="*/ 141515 w 2536372"/>
              <a:gd name="connsiteY24" fmla="*/ 32657 h 511628"/>
              <a:gd name="connsiteX25" fmla="*/ 76200 w 2536372"/>
              <a:gd name="connsiteY25" fmla="*/ 10885 h 511628"/>
              <a:gd name="connsiteX26" fmla="*/ 43543 w 2536372"/>
              <a:gd name="connsiteY26" fmla="*/ 0 h 511628"/>
              <a:gd name="connsiteX27" fmla="*/ 0 w 2536372"/>
              <a:gd name="connsiteY27" fmla="*/ 0 h 5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36372" h="511628">
                <a:moveTo>
                  <a:pt x="2536372" y="511628"/>
                </a:moveTo>
                <a:cubicBezTo>
                  <a:pt x="2529115" y="500742"/>
                  <a:pt x="2524446" y="487586"/>
                  <a:pt x="2514600" y="478971"/>
                </a:cubicBezTo>
                <a:cubicBezTo>
                  <a:pt x="2441463" y="414977"/>
                  <a:pt x="2443938" y="438343"/>
                  <a:pt x="2340429" y="424542"/>
                </a:cubicBezTo>
                <a:cubicBezTo>
                  <a:pt x="2322089" y="422097"/>
                  <a:pt x="2304221" y="416872"/>
                  <a:pt x="2286000" y="413657"/>
                </a:cubicBezTo>
                <a:cubicBezTo>
                  <a:pt x="2242528" y="405986"/>
                  <a:pt x="2197250" y="405844"/>
                  <a:pt x="2155372" y="391885"/>
                </a:cubicBezTo>
                <a:cubicBezTo>
                  <a:pt x="2144486" y="388257"/>
                  <a:pt x="2134132" y="382142"/>
                  <a:pt x="2122715" y="381000"/>
                </a:cubicBezTo>
                <a:cubicBezTo>
                  <a:pt x="2089512" y="377680"/>
                  <a:pt x="1752703" y="360379"/>
                  <a:pt x="1730829" y="359228"/>
                </a:cubicBezTo>
                <a:cubicBezTo>
                  <a:pt x="1583585" y="322418"/>
                  <a:pt x="1703605" y="349249"/>
                  <a:pt x="1567543" y="326571"/>
                </a:cubicBezTo>
                <a:cubicBezTo>
                  <a:pt x="1453496" y="307563"/>
                  <a:pt x="1567410" y="324367"/>
                  <a:pt x="1469572" y="304800"/>
                </a:cubicBezTo>
                <a:cubicBezTo>
                  <a:pt x="1351457" y="281177"/>
                  <a:pt x="1454864" y="306370"/>
                  <a:pt x="1349829" y="283028"/>
                </a:cubicBezTo>
                <a:cubicBezTo>
                  <a:pt x="1335224" y="279782"/>
                  <a:pt x="1321073" y="274417"/>
                  <a:pt x="1306286" y="272142"/>
                </a:cubicBezTo>
                <a:cubicBezTo>
                  <a:pt x="1273810" y="267146"/>
                  <a:pt x="1240919" y="265332"/>
                  <a:pt x="1208315" y="261257"/>
                </a:cubicBezTo>
                <a:cubicBezTo>
                  <a:pt x="1124139" y="250735"/>
                  <a:pt x="1145488" y="251591"/>
                  <a:pt x="1066800" y="239485"/>
                </a:cubicBezTo>
                <a:cubicBezTo>
                  <a:pt x="1038570" y="235142"/>
                  <a:pt x="955847" y="224506"/>
                  <a:pt x="925286" y="217714"/>
                </a:cubicBezTo>
                <a:cubicBezTo>
                  <a:pt x="914085" y="215225"/>
                  <a:pt x="903810" y="209408"/>
                  <a:pt x="892629" y="206828"/>
                </a:cubicBezTo>
                <a:cubicBezTo>
                  <a:pt x="856572" y="198507"/>
                  <a:pt x="819671" y="194032"/>
                  <a:pt x="783772" y="185057"/>
                </a:cubicBezTo>
                <a:cubicBezTo>
                  <a:pt x="769258" y="181428"/>
                  <a:pt x="754858" y="177306"/>
                  <a:pt x="740229" y="174171"/>
                </a:cubicBezTo>
                <a:cubicBezTo>
                  <a:pt x="704046" y="166418"/>
                  <a:pt x="667271" y="161375"/>
                  <a:pt x="631372" y="152400"/>
                </a:cubicBezTo>
                <a:cubicBezTo>
                  <a:pt x="616858" y="148771"/>
                  <a:pt x="602214" y="145624"/>
                  <a:pt x="587829" y="141514"/>
                </a:cubicBezTo>
                <a:cubicBezTo>
                  <a:pt x="576796" y="138362"/>
                  <a:pt x="566304" y="133411"/>
                  <a:pt x="555172" y="130628"/>
                </a:cubicBezTo>
                <a:cubicBezTo>
                  <a:pt x="492183" y="114880"/>
                  <a:pt x="503387" y="123419"/>
                  <a:pt x="435429" y="108857"/>
                </a:cubicBezTo>
                <a:cubicBezTo>
                  <a:pt x="406171" y="102587"/>
                  <a:pt x="377684" y="92953"/>
                  <a:pt x="348343" y="87085"/>
                </a:cubicBezTo>
                <a:cubicBezTo>
                  <a:pt x="330200" y="83457"/>
                  <a:pt x="311765" y="81068"/>
                  <a:pt x="293915" y="76200"/>
                </a:cubicBezTo>
                <a:cubicBezTo>
                  <a:pt x="271774" y="70162"/>
                  <a:pt x="250864" y="59994"/>
                  <a:pt x="228600" y="54428"/>
                </a:cubicBezTo>
                <a:cubicBezTo>
                  <a:pt x="199572" y="47171"/>
                  <a:pt x="169901" y="42119"/>
                  <a:pt x="141515" y="32657"/>
                </a:cubicBezTo>
                <a:lnTo>
                  <a:pt x="76200" y="10885"/>
                </a:lnTo>
                <a:cubicBezTo>
                  <a:pt x="65314" y="7256"/>
                  <a:pt x="55017" y="0"/>
                  <a:pt x="43543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470804" cy="1362456"/>
          </a:xfrm>
        </p:spPr>
        <p:txBody>
          <a:bodyPr/>
          <a:lstStyle/>
          <a:p>
            <a:r>
              <a:rPr lang="ru-RU" dirty="0" smtClean="0"/>
              <a:t>Игра «Где спрятался звук?»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17264" cy="464344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2857496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857496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2857496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14950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214950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5143512"/>
            <a:ext cx="428628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«Подбери слова»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334125" cy="641830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«Посчитай»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794558" cy="478634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«Какой, какая?»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977205" cy="4833957"/>
          </a:xfrm>
          <a:prstGeom prst="rect">
            <a:avLst/>
          </a:prstGeom>
          <a:solidFill>
            <a:srgbClr val="00B050"/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261696" cy="450059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2857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нее во рту пила.</a:t>
            </a:r>
            <a:br>
              <a:rPr lang="ru-RU" dirty="0" smtClean="0"/>
            </a:br>
            <a:r>
              <a:rPr lang="ru-RU" dirty="0" smtClean="0"/>
              <a:t>Под водой она жила.</a:t>
            </a:r>
            <a:br>
              <a:rPr lang="ru-RU" dirty="0" smtClean="0"/>
            </a:br>
            <a:r>
              <a:rPr lang="ru-RU" dirty="0" smtClean="0"/>
              <a:t>Всех пугала, всех глотала.</a:t>
            </a:r>
            <a:br>
              <a:rPr lang="ru-RU" dirty="0" smtClean="0"/>
            </a:br>
            <a:r>
              <a:rPr lang="ru-RU" dirty="0" smtClean="0"/>
              <a:t>А теперь - в котел попала.</a:t>
            </a:r>
            <a:endParaRPr lang="ru-RU" dirty="0"/>
          </a:p>
        </p:txBody>
      </p:sp>
      <p:pic>
        <p:nvPicPr>
          <p:cNvPr id="1028" name="Picture 4" descr="http://files.torakid.com/articles/111003_1317670064_pik_6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240521" cy="4401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242886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682185" cy="514353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54695" cy="4538681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505575" cy="478155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197927" cy="478634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505700" cy="4953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185052" cy="1362456"/>
          </a:xfrm>
        </p:spPr>
        <p:txBody>
          <a:bodyPr/>
          <a:lstStyle/>
          <a:p>
            <a:r>
              <a:rPr lang="ru-RU" dirty="0" smtClean="0"/>
              <a:t>Игра «Подбери предлог»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071546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Надя  убегает               щенка.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Ваня  наступил            щетку.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Мама  купила  капусту               щей.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Щеглята  будут              щеглов.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Слезы  бегут              щекам.</a:t>
            </a:r>
          </a:p>
          <a:p>
            <a:pPr>
              <a:lnSpc>
                <a:spcPct val="150000"/>
              </a:lnSpc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Ветер  дует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щели.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2462" y="150017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62" y="214311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62" y="285749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462" y="357187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421481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2462" y="492919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492919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128586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200024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264318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342900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414338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357430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Молодец!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185052" cy="1362456"/>
          </a:xfrm>
        </p:spPr>
        <p:txBody>
          <a:bodyPr/>
          <a:lstStyle/>
          <a:p>
            <a:r>
              <a:rPr lang="ru-RU" dirty="0" smtClean="0"/>
              <a:t>Игра «Подмети дорожку»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4962812" cy="557214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857364"/>
            <a:ext cx="8286808" cy="231935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«Один-много»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071678"/>
            <a:ext cx="8143932" cy="307183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</a:t>
            </a:r>
            <a:r>
              <a:rPr lang="ru-RU" smtClean="0"/>
              <a:t>Посчитай слоги»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</TotalTime>
  <Words>109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Constantia</vt:lpstr>
      <vt:lpstr>Times New Roman</vt:lpstr>
      <vt:lpstr>Wingdings 2</vt:lpstr>
      <vt:lpstr>Поток</vt:lpstr>
      <vt:lpstr>Автоматизация звука [Щ]</vt:lpstr>
      <vt:lpstr>Презентация PowerPoint</vt:lpstr>
      <vt:lpstr>Игра «Подмети дорожку»</vt:lpstr>
      <vt:lpstr>Презентация PowerPoint</vt:lpstr>
      <vt:lpstr>Прочитай слова</vt:lpstr>
      <vt:lpstr>Презентация PowerPoint</vt:lpstr>
      <vt:lpstr>Игра «Один-много»</vt:lpstr>
      <vt:lpstr>Презентация PowerPoint</vt:lpstr>
      <vt:lpstr>Игра «Посчитай слоги»</vt:lpstr>
      <vt:lpstr>Презентация PowerPoint</vt:lpstr>
      <vt:lpstr>Игра «Где спрятался звук?»</vt:lpstr>
      <vt:lpstr>Презентация PowerPoint</vt:lpstr>
      <vt:lpstr>Игра «Подбери слова»</vt:lpstr>
      <vt:lpstr>Презентация PowerPoint</vt:lpstr>
      <vt:lpstr>Игра «Посчитай»</vt:lpstr>
      <vt:lpstr>Презентация PowerPoint</vt:lpstr>
      <vt:lpstr>Игра «Какой, какая?»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«Подбери предлог»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1</cp:lastModifiedBy>
  <cp:revision>23</cp:revision>
  <dcterms:created xsi:type="dcterms:W3CDTF">2012-12-04T20:41:55Z</dcterms:created>
  <dcterms:modified xsi:type="dcterms:W3CDTF">2015-05-13T04:00:06Z</dcterms:modified>
</cp:coreProperties>
</file>