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69" r:id="rId2"/>
    <p:sldId id="270" r:id="rId3"/>
    <p:sldId id="271" r:id="rId4"/>
    <p:sldId id="272" r:id="rId5"/>
    <p:sldId id="268" r:id="rId6"/>
    <p:sldId id="263" r:id="rId7"/>
    <p:sldId id="27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66CC"/>
    <a:srgbClr val="FF5050"/>
    <a:srgbClr val="559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0333" autoAdjust="0"/>
  </p:normalViewPr>
  <p:slideViewPr>
    <p:cSldViewPr>
      <p:cViewPr>
        <p:scale>
          <a:sx n="74" d="100"/>
          <a:sy n="74" d="100"/>
        </p:scale>
        <p:origin x="-1272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E1994-415C-456F-B2B3-87F0B557CED6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05795-767C-4FE9-BF33-A287902046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61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05795-767C-4FE9-BF33-A287902046E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05795-767C-4FE9-BF33-A287902046E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5543-B644-4551-BEEB-A6BF9779EB9D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4BB6-1269-4D64-92E8-2DBEB4684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5543-B644-4551-BEEB-A6BF9779EB9D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4BB6-1269-4D64-92E8-2DBEB4684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5543-B644-4551-BEEB-A6BF9779EB9D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4BB6-1269-4D64-92E8-2DBEB4684E8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5543-B644-4551-BEEB-A6BF9779EB9D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4BB6-1269-4D64-92E8-2DBEB4684E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5543-B644-4551-BEEB-A6BF9779EB9D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4BB6-1269-4D64-92E8-2DBEB4684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5543-B644-4551-BEEB-A6BF9779EB9D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4BB6-1269-4D64-92E8-2DBEB4684E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5543-B644-4551-BEEB-A6BF9779EB9D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4BB6-1269-4D64-92E8-2DBEB4684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5543-B644-4551-BEEB-A6BF9779EB9D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4BB6-1269-4D64-92E8-2DBEB4684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5543-B644-4551-BEEB-A6BF9779EB9D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4BB6-1269-4D64-92E8-2DBEB4684E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5543-B644-4551-BEEB-A6BF9779EB9D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4BB6-1269-4D64-92E8-2DBEB4684E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5543-B644-4551-BEEB-A6BF9779EB9D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4BB6-1269-4D64-92E8-2DBEB4684E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C675543-B644-4551-BEEB-A6BF9779EB9D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C894BB6-1269-4D64-92E8-2DBEB4684E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3.jpeg"/><Relationship Id="rId12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&#1052;&#1091;&#1079;&#1099;&#1082;&#1072;\&#1089;&#1085;&#1077;&#1075;&#1080;&#1088;&#1100;22.mpeg" TargetMode="Externa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0" y="285728"/>
            <a:ext cx="3429000" cy="857240"/>
          </a:xfrm>
        </p:spPr>
        <p:txBody>
          <a:bodyPr>
            <a:normAutofit/>
          </a:bodyPr>
          <a:lstStyle/>
          <a:p>
            <a:pPr algn="ctr"/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779912" y="1500174"/>
            <a:ext cx="5006906" cy="3132196"/>
          </a:xfrm>
        </p:spPr>
        <p:txBody>
          <a:bodyPr>
            <a:normAutofit/>
          </a:bodyPr>
          <a:lstStyle/>
          <a:p>
            <a:pPr algn="just"/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Привела гусыня-мать</a:t>
            </a:r>
            <a:endPara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Шесть детей на луг гулять</a:t>
            </a:r>
            <a:endPara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гусята как клубочки</a:t>
            </a:r>
            <a:endPara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 сынка, а сколько дочек?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0008-008-Mama-gusynja.jpg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606" b="8971"/>
          <a:stretch/>
        </p:blipFill>
        <p:spPr>
          <a:xfrm>
            <a:off x="-7120" y="1148404"/>
            <a:ext cx="4036949" cy="37797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5357818" y="5357826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– 3 =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3654" y="357166"/>
            <a:ext cx="3960346" cy="9144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599904" y="1340768"/>
            <a:ext cx="6016158" cy="3143272"/>
          </a:xfrm>
        </p:spPr>
        <p:txBody>
          <a:bodyPr>
            <a:normAutofit/>
          </a:bodyPr>
          <a:lstStyle/>
          <a:p>
            <a:pPr algn="just"/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кустике, перед забором</a:t>
            </a:r>
            <a:endPara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Шесть ярко-красных </a:t>
            </a:r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помидоров</a:t>
            </a:r>
            <a:endPara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Потом четыре оторвалось</a:t>
            </a:r>
            <a:endPara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сколько на кусте осталось?</a:t>
            </a:r>
            <a:endPara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24580" name="Picture 4" descr="http://static2.insales.ru/images/products/1/884/2515828/large_%D1%82%D0%BE%D0%BC%D0%B0%D1%8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971" b="8971"/>
          <a:stretch>
            <a:fillRect/>
          </a:stretch>
        </p:blipFill>
        <p:spPr bwMode="auto">
          <a:xfrm>
            <a:off x="179512" y="1844824"/>
            <a:ext cx="3566160" cy="292608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925738" y="5332677"/>
            <a:ext cx="4218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– 4 = 2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755576" y="695155"/>
            <a:ext cx="5786454" cy="4286280"/>
          </a:xfrm>
        </p:spPr>
        <p:txBody>
          <a:bodyPr>
            <a:noAutofit/>
          </a:bodyPr>
          <a:lstStyle/>
          <a:p>
            <a:pPr algn="just"/>
            <a: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Красиво вышила Татьяна</a:t>
            </a:r>
            <a:endParaRPr lang="ru-RU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Две лилии и два тюльпана</a:t>
            </a:r>
            <a:endParaRPr lang="ru-RU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 яблока и груши</a:t>
            </a:r>
            <a:endParaRPr lang="ru-RU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чудные цветы!</a:t>
            </a:r>
            <a:endParaRPr lang="ru-RU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сколько их – скажи-ка ты?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6626" name="Picture 2" descr="http://namonitore.ru/uploads/catalog/flowers/dva_tyulpana_102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57825" y="260648"/>
            <a:ext cx="2050930" cy="203080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139952" y="6017286"/>
            <a:ext cx="364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2 + 2 = 4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26628" name="Picture 4" descr="http://www.fotocvetov.ru/lilyy/32105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3945584"/>
            <a:ext cx="2286016" cy="20717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6630" name="Picture 6" descr="http://img1.liveinternet.ru/images/attach/c/5/85/349/85349921_large_apple_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3216928"/>
            <a:ext cx="2000264" cy="20002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6632" name="Picture 8" descr="http://img0.liveinternet.ru/images/attach/c/3/78/119/78119984_11502_sourc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87452" y="3717032"/>
            <a:ext cx="1905000" cy="20002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4" name="Picture 6" descr="http://74330s001.edusite.ru/images/pishi-chitay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14290"/>
            <a:ext cx="1804984" cy="4095750"/>
          </a:xfrm>
          <a:prstGeom prst="rect">
            <a:avLst/>
          </a:prstGeom>
          <a:noFill/>
        </p:spPr>
      </p:pic>
      <p:pic>
        <p:nvPicPr>
          <p:cNvPr id="27652" name="Picture 4" descr="http://vizitka.offnote.net/files/images/1/7446_13112402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0"/>
            <a:ext cx="6643702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3108" y="1785926"/>
            <a:ext cx="1428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5 - 4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86380" y="1643050"/>
            <a:ext cx="1714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4 - 1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9124" y="3857628"/>
            <a:ext cx="2428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9 - 3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6116" y="2571744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3 + 2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2976" y="4429132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2 + 5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3504" y="5000636"/>
            <a:ext cx="1714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6 + 2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Устный счет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05389 L -0.17743 0.0541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097 -0.11171 L 0.04132 -0.11171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118 -0.07678 L -0.36892 -0.0795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899 0.10893 L 0.35938 0.1059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247 0.25509 L 0.01719 0.25232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997 0.08996 L 0.07187 0.08696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14612" y="2428868"/>
            <a:ext cx="6143668" cy="207170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2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		    Задача.</a:t>
            </a:r>
            <a:r>
              <a:rPr lang="ru-RU" sz="3600" b="1" dirty="0" smtClean="0">
                <a:solidFill>
                  <a:srgbClr val="C00000"/>
                </a:solidFill>
                <a:hlinkClick r:id="" action="ppaction://noaction"/>
              </a:rPr>
              <a:t> 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lvl="2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На ветке сидело 5 снегирей.</a:t>
            </a:r>
          </a:p>
          <a:p>
            <a:pPr lvl="2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Затем 2 снегиря улетели.</a:t>
            </a:r>
          </a:p>
          <a:p>
            <a:pPr lvl="2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Сколько снегирей осталось </a:t>
            </a:r>
            <a:r>
              <a:rPr lang="ru-RU" sz="2000" b="1" smtClean="0">
                <a:solidFill>
                  <a:srgbClr val="002060"/>
                </a:solidFill>
              </a:rPr>
              <a:t>на </a:t>
            </a:r>
            <a:r>
              <a:rPr lang="ru-RU" b="1" smtClean="0">
                <a:solidFill>
                  <a:srgbClr val="002060"/>
                </a:solidFill>
              </a:rPr>
              <a:t>ветке</a:t>
            </a:r>
            <a:r>
              <a:rPr lang="ru-RU" sz="2000" b="1" smtClean="0">
                <a:solidFill>
                  <a:srgbClr val="002060"/>
                </a:solidFill>
              </a:rPr>
              <a:t>?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28" y="1214422"/>
            <a:ext cx="1928826" cy="1691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57290" y="2857496"/>
            <a:ext cx="1357322" cy="13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00166" y="2928934"/>
            <a:ext cx="1000132" cy="925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28" y="3071810"/>
            <a:ext cx="1071570" cy="889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68713"/>
            <a:ext cx="1071538" cy="88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143248"/>
            <a:ext cx="1000100" cy="83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43900" y="6028001"/>
            <a:ext cx="1000100" cy="83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57950" y="285728"/>
            <a:ext cx="857256" cy="1032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1024" y="2500306"/>
            <a:ext cx="857251" cy="103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4143372" y="4572008"/>
            <a:ext cx="3000396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Решение.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4143372" y="5000636"/>
            <a:ext cx="3000396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5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2 = 3 (с.)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4143372" y="5429264"/>
            <a:ext cx="3000396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Ответ: 3 снегиря.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снегирь22.mpe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12" cstate="print"/>
          <a:stretch>
            <a:fillRect/>
          </a:stretch>
        </p:blipFill>
        <p:spPr>
          <a:xfrm>
            <a:off x="3000364" y="1214422"/>
            <a:ext cx="190501" cy="14287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0.15746 -0.24144 " pathEditMode="relative" ptsTypes="AA">
                                      <p:cBhvr>
                                        <p:cTn id="67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03704E-6 L 0.19687 -0.62987 " pathEditMode="relative" ptsTypes="AA">
                                      <p:cBhvr>
                                        <p:cTn id="69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97 0.01273 L -0.70312 0.04421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400" y="160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96296E-6 L -0.63003 -0.65093 " pathEditMode="relative" ptsTypes="AA">
                                      <p:cBhvr>
                                        <p:cTn id="73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7.40741E-7 L -0.4882 0.43055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00" y="2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677 -0.01527 L 0.78125 -0.23588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00" y="-11000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01828 L 0.72847 0.2125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00" y="11500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0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0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04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04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10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04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04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" dur="2000" fill="hold"/>
                                        <p:tgtEl>
                                          <p:spTgt spid="1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8" dur="2000" fill="hold"/>
                                        <p:tgtEl>
                                          <p:spTgt spid="1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0" dur="2000" fill="hold"/>
                                        <p:tgtEl>
                                          <p:spTgt spid="1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000"/>
                            </p:stCondLst>
                            <p:childTnLst>
                              <p:par>
                                <p:cTn id="17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3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4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5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6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video>
              <p:cMediaNode>
                <p:cTn id="18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video>
          </p:childTnLst>
        </p:cTn>
      </p:par>
    </p:tnLst>
    <p:bldLst>
      <p:bldP spid="3" grpId="0" build="p" animBg="1"/>
      <p:bldP spid="1039" grpId="0" build="allAtOnce" animBg="1"/>
      <p:bldP spid="1040" grpId="0" build="allAtOnce" animBg="1"/>
      <p:bldP spid="1041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478643" y="2048197"/>
            <a:ext cx="543060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 – 2 </a:t>
            </a:r>
            <a:r>
              <a:rPr lang="ru-RU" sz="72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=  3</a:t>
            </a:r>
            <a:endParaRPr lang="ru-RU" sz="72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1632089" y="3248526"/>
            <a:ext cx="1" cy="5453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051995" y="3205273"/>
            <a:ext cx="0" cy="58864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599467" y="3264830"/>
            <a:ext cx="0" cy="5290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51520" y="3920286"/>
            <a:ext cx="2204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Уменьшаемое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66368" y="3920285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Вычитаемое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79398" y="3920284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Разность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Правая фигурная скобка 26"/>
          <p:cNvSpPr/>
          <p:nvPr/>
        </p:nvSpPr>
        <p:spPr>
          <a:xfrm rot="16200000">
            <a:off x="2134523" y="868546"/>
            <a:ext cx="642942" cy="2000600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563019" y="775556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Разность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8" name="Picture 5" descr="http://ek-kfznu.ucoz.com/novini/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1173" y="1464456"/>
            <a:ext cx="3521892" cy="307183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4" grpId="0"/>
      <p:bldP spid="25" grpId="0"/>
      <p:bldP spid="26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Проверь себя!</a:t>
            </a:r>
            <a:endParaRPr lang="ru-RU" sz="6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2714620"/>
          <a:ext cx="2928925" cy="1928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85"/>
                <a:gridCol w="585785"/>
                <a:gridCol w="585785"/>
                <a:gridCol w="585785"/>
                <a:gridCol w="585785"/>
              </a:tblGrid>
              <a:tr h="964413">
                <a:tc gridSpan="5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Уменьши на 2: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6441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10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572000" y="2714620"/>
          <a:ext cx="2928925" cy="1928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85"/>
                <a:gridCol w="585785"/>
                <a:gridCol w="585785"/>
                <a:gridCol w="585785"/>
                <a:gridCol w="585785"/>
              </a:tblGrid>
              <a:tr h="964413">
                <a:tc gridSpan="5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Увеличь на 1: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6441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9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71538" y="1857364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1 вариант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2066" y="1857364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2 вариант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10" y="2786058"/>
            <a:ext cx="250033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4 – 2 = 2</a:t>
            </a:r>
          </a:p>
          <a:p>
            <a:r>
              <a:rPr lang="ru-RU" sz="4000" dirty="0" smtClean="0">
                <a:solidFill>
                  <a:srgbClr val="002060"/>
                </a:solidFill>
              </a:rPr>
              <a:t>6 – 2 = 4</a:t>
            </a:r>
          </a:p>
          <a:p>
            <a:r>
              <a:rPr lang="ru-RU" sz="4000" dirty="0" smtClean="0">
                <a:solidFill>
                  <a:srgbClr val="002060"/>
                </a:solidFill>
              </a:rPr>
              <a:t>2 – 2 = 0</a:t>
            </a:r>
          </a:p>
          <a:p>
            <a:r>
              <a:rPr lang="ru-RU" sz="4000" dirty="0" smtClean="0">
                <a:solidFill>
                  <a:srgbClr val="002060"/>
                </a:solidFill>
              </a:rPr>
              <a:t>5 – 2 = 3</a:t>
            </a:r>
          </a:p>
          <a:p>
            <a:r>
              <a:rPr lang="ru-RU" sz="4000" dirty="0" smtClean="0">
                <a:solidFill>
                  <a:srgbClr val="002060"/>
                </a:solidFill>
              </a:rPr>
              <a:t>10 – 2 = 8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4876" y="2786058"/>
            <a:ext cx="250033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B050"/>
                </a:solidFill>
              </a:rPr>
              <a:t>8 + 1 = 9</a:t>
            </a:r>
          </a:p>
          <a:p>
            <a:r>
              <a:rPr lang="ru-RU" sz="4000" dirty="0" smtClean="0">
                <a:solidFill>
                  <a:srgbClr val="00B050"/>
                </a:solidFill>
              </a:rPr>
              <a:t>7 + 1 = 8</a:t>
            </a:r>
          </a:p>
          <a:p>
            <a:r>
              <a:rPr lang="ru-RU" sz="4000" dirty="0" smtClean="0">
                <a:solidFill>
                  <a:srgbClr val="00B050"/>
                </a:solidFill>
              </a:rPr>
              <a:t>9 + 1 = 10</a:t>
            </a:r>
          </a:p>
          <a:p>
            <a:r>
              <a:rPr lang="ru-RU" sz="4000" dirty="0" smtClean="0">
                <a:solidFill>
                  <a:srgbClr val="00B050"/>
                </a:solidFill>
              </a:rPr>
              <a:t>6 + 1 = 7</a:t>
            </a:r>
          </a:p>
          <a:p>
            <a:r>
              <a:rPr lang="ru-RU" sz="4000" dirty="0" smtClean="0">
                <a:solidFill>
                  <a:srgbClr val="00B050"/>
                </a:solidFill>
              </a:rPr>
              <a:t>3 + 1 = 4</a:t>
            </a:r>
            <a:endParaRPr lang="ru-RU" sz="4000" dirty="0">
              <a:solidFill>
                <a:srgbClr val="00B050"/>
              </a:solidFill>
            </a:endParaRPr>
          </a:p>
        </p:txBody>
      </p:sp>
      <p:pic>
        <p:nvPicPr>
          <p:cNvPr id="30722" name="Picture 2" descr="http://img-fotki.yandex.ru/get/5309/89635038.565/0_6d48a_427d410b_X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2280" y="3126026"/>
            <a:ext cx="2185671" cy="371477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1854</TotalTime>
  <Words>197</Words>
  <Application>Microsoft Office PowerPoint</Application>
  <PresentationFormat>Экран (4:3)</PresentationFormat>
  <Paragraphs>62</Paragraphs>
  <Slides>7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Презентация PowerPoint</vt:lpstr>
      <vt:lpstr>Презентация PowerPoint</vt:lpstr>
      <vt:lpstr>Презентация PowerPoint</vt:lpstr>
      <vt:lpstr>Устный счет</vt:lpstr>
      <vt:lpstr>Презентация PowerPoint</vt:lpstr>
      <vt:lpstr>Презентация PowerPoint</vt:lpstr>
      <vt:lpstr>Проверь себя!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1 класс</dc:title>
  <dc:creator>берингов</dc:creator>
  <cp:lastModifiedBy>111</cp:lastModifiedBy>
  <cp:revision>183</cp:revision>
  <dcterms:created xsi:type="dcterms:W3CDTF">2009-02-17T14:23:39Z</dcterms:created>
  <dcterms:modified xsi:type="dcterms:W3CDTF">2015-03-09T17:50:00Z</dcterms:modified>
</cp:coreProperties>
</file>