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CE32-770D-4CAE-9720-C98D24B5C15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A9C988-7A7F-43B5-A4AD-847E6C479DD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CE32-770D-4CAE-9720-C98D24B5C15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C988-7A7F-43B5-A4AD-847E6C479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CE32-770D-4CAE-9720-C98D24B5C15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C988-7A7F-43B5-A4AD-847E6C479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6BCE32-770D-4CAE-9720-C98D24B5C15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A9C988-7A7F-43B5-A4AD-847E6C479DD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CE32-770D-4CAE-9720-C98D24B5C15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C988-7A7F-43B5-A4AD-847E6C479D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CE32-770D-4CAE-9720-C98D24B5C15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C988-7A7F-43B5-A4AD-847E6C479D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C988-7A7F-43B5-A4AD-847E6C479D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CE32-770D-4CAE-9720-C98D24B5C15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CE32-770D-4CAE-9720-C98D24B5C15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C988-7A7F-43B5-A4AD-847E6C479D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CE32-770D-4CAE-9720-C98D24B5C15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C988-7A7F-43B5-A4AD-847E6C479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6BCE32-770D-4CAE-9720-C98D24B5C15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A9C988-7A7F-43B5-A4AD-847E6C479D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CE32-770D-4CAE-9720-C98D24B5C15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A9C988-7A7F-43B5-A4AD-847E6C479D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6BCE32-770D-4CAE-9720-C98D24B5C15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A9C988-7A7F-43B5-A4AD-847E6C479DD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МОУ Анненская СОШ</a:t>
            </a:r>
          </a:p>
          <a:p>
            <a:r>
              <a:rPr lang="ru-RU" dirty="0" smtClean="0"/>
              <a:t>Учитель начальных классов </a:t>
            </a:r>
            <a:r>
              <a:rPr lang="ru-RU" dirty="0" err="1" smtClean="0"/>
              <a:t>Анискина</a:t>
            </a:r>
            <a:r>
              <a:rPr lang="ru-RU" dirty="0" smtClean="0"/>
              <a:t> И.С.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След войны в моей семье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Мой дед. Панин Михаил Степанович (справа)</a:t>
            </a:r>
            <a:endParaRPr lang="ru-RU" dirty="0"/>
          </a:p>
        </p:txBody>
      </p:sp>
      <p:pic>
        <p:nvPicPr>
          <p:cNvPr id="5" name="Picture 2" descr="G:\Справа Панин М.С.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4870" r="4870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У деда была </a:t>
            </a:r>
            <a:r>
              <a:rPr lang="ru-RU" dirty="0" err="1" smtClean="0"/>
              <a:t>бронь</a:t>
            </a:r>
            <a:r>
              <a:rPr lang="ru-RU" dirty="0" smtClean="0"/>
              <a:t>. В семье Паниных    8 марта рождается четвёртый ребёнок, сын.  А в августе этого же года он добровольцем с посёлка Южно- Степной  уходит на фронт  Ему было 28 лет.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</a:t>
            </a:r>
            <a:r>
              <a:rPr lang="ru-RU" dirty="0" smtClean="0"/>
              <a:t>обровольцы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/>
              <a:t>Перед тем, как отправиться на фронт, добровольцы проходили краткосрочный курс обучения, но в условиях военных действий это людям практически не помогало, - по воспоминаниям ветеранов-добровольцев, - очень многие гибли в первых же сражениях. Обмундирование людей в добровольческих дивизиях тоже оставляло желать лучшего.</a:t>
            </a:r>
            <a:endParaRPr lang="ru-RU" dirty="0"/>
          </a:p>
        </p:txBody>
      </p:sp>
      <p:pic>
        <p:nvPicPr>
          <p:cNvPr id="2050" name="Picture 2" descr="C:\Documents and Settings\User\Рабочий стол\фото дизайн\35297de7c54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571612"/>
            <a:ext cx="4210080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Моя бабушка не любила рассказывать о том страшном времени и поэтому я не знаю на каких фронтах мой дед воевал. Знаю только , что он был ранен при освобождении Белоруссии в июне 1944 года . После ранения приходил в отпуск. И снова на фронт. Что ещё дед освобождал от фашистов я не знаю, только он пришёл с войны летом 1946 года. Мы, внуки ,деда не видели, потому что он умер от ангины в феврале 1947года, оставив бабушке семерых детей. Моя мама, Тамара Михайловна, мне рассказывала, что у </a:t>
            </a:r>
            <a:r>
              <a:rPr lang="ru-RU" dirty="0" smtClean="0"/>
              <a:t> </a:t>
            </a:r>
            <a:r>
              <a:rPr lang="ru-RU" dirty="0" smtClean="0"/>
              <a:t>него было много медалей и орденов и даже Красная звезда. Всё хранилось у бабушки в шкатулке.  Младший дядя, Владимир Михайлович, рассказывал, что после смерти деда, бабушке приносили ещё один орден , но она </a:t>
            </a:r>
            <a:r>
              <a:rPr lang="ru-RU" smtClean="0"/>
              <a:t>его почему -то на </a:t>
            </a:r>
            <a:r>
              <a:rPr lang="ru-RU" dirty="0" smtClean="0"/>
              <a:t>взяла.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Путь солдата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88</TotalTime>
  <Words>257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След войны в моей семье</vt:lpstr>
      <vt:lpstr>Мой дед. Панин Михаил Степанович (справа)</vt:lpstr>
      <vt:lpstr>Добровольцы</vt:lpstr>
      <vt:lpstr>Путь солдата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След войны в моей семье</dc:title>
  <dc:creator>c400</dc:creator>
  <cp:lastModifiedBy>c400</cp:lastModifiedBy>
  <cp:revision>11</cp:revision>
  <dcterms:created xsi:type="dcterms:W3CDTF">2015-02-20T13:00:12Z</dcterms:created>
  <dcterms:modified xsi:type="dcterms:W3CDTF">2015-02-20T14:28:47Z</dcterms:modified>
</cp:coreProperties>
</file>