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68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5" r:id="rId14"/>
    <p:sldId id="267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FA5FE-E5CB-48DF-B59B-FB5B9E946C5B}" type="datetimeFigureOut">
              <a:rPr lang="ru-RU" smtClean="0"/>
              <a:t>23.12.2009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DB62-D3F2-4D7F-8C36-740E9FB560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Сложение и вычитание двузначных чисел в пределах 100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Урок закрепления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Математика  2 класс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МОУ Анненская СОШ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Учитель: Анискина И.С.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Рисунок3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14942" y="3000372"/>
            <a:ext cx="3200400" cy="32766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Замок Кощея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Найди длину ломаной из трёх звеньев, длина которых 38м, 42м,20м</a:t>
            </a:r>
            <a:endParaRPr lang="ru-RU" sz="3200" dirty="0"/>
          </a:p>
        </p:txBody>
      </p:sp>
      <p:pic>
        <p:nvPicPr>
          <p:cNvPr id="7170" name="Picture 2" descr="D:\док-ты\рисунки 500\RIM\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79887" y="273050"/>
            <a:ext cx="3902075" cy="5853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Выполни задание, Василиса -  твоя!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371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В моём саду растёт волшебная яблоня с золотыми и серебряными яблоками. Золотых яблок было 32, серебряных- 8. Я сорвал 15 яблок. Сколько яблок осталось?</a:t>
            </a:r>
            <a:endParaRPr lang="ru-RU" sz="2800" dirty="0"/>
          </a:p>
        </p:txBody>
      </p:sp>
      <p:pic>
        <p:nvPicPr>
          <p:cNvPr id="8194" name="Picture 2" descr="D:\док-ты\рисунки 500\natur_R\52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6182" y="0"/>
            <a:ext cx="5357817" cy="6858000"/>
          </a:xfrm>
          <a:prstGeom prst="rect">
            <a:avLst/>
          </a:prstGeom>
          <a:noFill/>
        </p:spPr>
      </p:pic>
      <p:pic>
        <p:nvPicPr>
          <p:cNvPr id="8197" name="Picture 5" descr="C:\Documents and Settings\sV_ereg@ 4ever\Рабочий стол\Новая папка\SKULL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74" y="1428736"/>
            <a:ext cx="2405076" cy="3714776"/>
          </a:xfrm>
          <a:prstGeom prst="rect">
            <a:avLst/>
          </a:prstGeom>
          <a:noFill/>
        </p:spPr>
      </p:pic>
      <p:pic>
        <p:nvPicPr>
          <p:cNvPr id="8199" name="Picture 7" descr="C:\Documents and Settings\sV_ereg@ 4ever\Рабочий стол\Новая папка\WFKNIGH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34" y="2714620"/>
            <a:ext cx="150016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/>
              <a:t>Кто решил правильно?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(32+8)-15=25</a:t>
            </a:r>
          </a:p>
          <a:p>
            <a:endParaRPr lang="ru-RU" sz="4000" dirty="0"/>
          </a:p>
          <a:p>
            <a:endParaRPr lang="ru-RU" sz="4000" dirty="0" smtClean="0"/>
          </a:p>
          <a:p>
            <a:r>
              <a:rPr lang="ru-RU" sz="4000" dirty="0" smtClean="0"/>
              <a:t>(32-15)+8=25</a:t>
            </a:r>
            <a:endParaRPr lang="ru-RU" sz="4000" dirty="0"/>
          </a:p>
        </p:txBody>
      </p:sp>
      <p:pic>
        <p:nvPicPr>
          <p:cNvPr id="10242" name="Picture 2" descr="D:\док-ты\рисунки 500\gif\АНИМИРОВАННЫЕ ГИФЫ --- вещественные2.files\comp2.files\comp_NY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642918"/>
            <a:ext cx="4929222" cy="60007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2965479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В какой башне Василиса?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06573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Василиса находится не в самой высокой башне и не в самой низкой. Где же она?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9218" name="Picture 2" descr="D:\док-ты\рисунки 500\Rus_Mos\5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785794"/>
            <a:ext cx="4929221" cy="56436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00000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C:\Documents and Settings\sV_ereg@ 4ever\Рабочий стол\Новая папка\r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8"/>
            <a:ext cx="4286280" cy="4786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Итог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4800" dirty="0" smtClean="0"/>
              <a:t>Что вам понравилось на уроке?</a:t>
            </a:r>
          </a:p>
          <a:p>
            <a:r>
              <a:rPr lang="ru-RU" sz="4800" dirty="0" smtClean="0"/>
              <a:t>Вы хорошо поработали, правильно и быстро отвечали, внимательно слушали. Молодцы!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Закрепить навыки сложения и вычитания двузначных чисел в пределах 100 и умение решать задачи</a:t>
            </a:r>
          </a:p>
          <a:p>
            <a:r>
              <a:rPr lang="ru-RU" dirty="0" smtClean="0"/>
              <a:t>Пробудить интерес к предмету через дидактическую игру и логические задания</a:t>
            </a:r>
          </a:p>
          <a:p>
            <a:endParaRPr lang="ru-RU" dirty="0"/>
          </a:p>
        </p:txBody>
      </p:sp>
      <p:pic>
        <p:nvPicPr>
          <p:cNvPr id="4" name="Picture 12" descr="BO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0"/>
            <a:ext cx="2016125" cy="210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док-ты\рисунки 500\RIM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Documents and Settings\sV_ereg@ 4ever\Рабочий стол\Новая папка\romanc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071810"/>
            <a:ext cx="5018346" cy="3405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док-ты\рисунки 500\natur_R\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Documents and Settings\sV_ereg@ 4ever\Рабочий стол\Новая папка\WFKNIG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714488"/>
            <a:ext cx="1285884" cy="2443170"/>
          </a:xfrm>
          <a:prstGeom prst="rect">
            <a:avLst/>
          </a:prstGeom>
          <a:noFill/>
        </p:spPr>
      </p:pic>
      <p:pic>
        <p:nvPicPr>
          <p:cNvPr id="4" name="Picture 2" descr="C:\Documents and Settings\sV_ereg@ 4ever\Рабочий стол\Новая папка\w_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2786058"/>
            <a:ext cx="1428760" cy="235745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Кто похитил Василису?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21444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Устный счёт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215370" cy="507207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1.Найдите лишнее число.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 Расположи числа в порядке убывания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8574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35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28574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73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28574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40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28574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857496"/>
            <a:ext cx="914400" cy="9858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33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28574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23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5852" y="378619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о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422" y="378619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к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57554" y="385762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solidFill>
                  <a:schemeClr val="tx1"/>
                </a:solidFill>
              </a:rPr>
              <a:t>щ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00" y="378619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л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43570" y="378619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err="1" smtClean="0">
                <a:solidFill>
                  <a:schemeClr val="tx1"/>
                </a:solidFill>
              </a:rPr>
              <a:t>й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786578" y="378619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е</a:t>
            </a:r>
            <a:endParaRPr lang="ru-RU" sz="6000" dirty="0">
              <a:solidFill>
                <a:schemeClr val="tx1"/>
              </a:solidFill>
            </a:endParaRPr>
          </a:p>
        </p:txBody>
      </p:sp>
      <p:pic>
        <p:nvPicPr>
          <p:cNvPr id="18" name="Picture 2" descr="C:\Documents and Settings\sV_ereg@ 4ever\Рабочий стол\Новая папка\SKULL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04" y="4643446"/>
            <a:ext cx="3000396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D:\док-ты\рисунки 500\gif\АНИМИРОВАННЫЕ ГИФЫ --- животные12.files\beast4.files\u1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2762250"/>
            <a:ext cx="2690828" cy="2524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3684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/>
              <a:t>Около избушки на курьих ножках стоят две бочки с водой.</a:t>
            </a:r>
            <a:br>
              <a:rPr lang="ru-RU" sz="2400" dirty="0" smtClean="0"/>
            </a:br>
            <a:r>
              <a:rPr lang="ru-RU" sz="2400" dirty="0" smtClean="0"/>
              <a:t>В одной бочке 20 ведер с водой, а в другой-15 вёдер.</a:t>
            </a:r>
            <a:br>
              <a:rPr lang="ru-RU" sz="2400" dirty="0" smtClean="0"/>
            </a:br>
            <a:r>
              <a:rPr lang="ru-RU" sz="2400" dirty="0" smtClean="0"/>
              <a:t>Из одной бочки баба-Яга взяла 5 вёдер воды.</a:t>
            </a:r>
            <a:br>
              <a:rPr lang="ru-RU" sz="2400" dirty="0" smtClean="0"/>
            </a:br>
            <a:r>
              <a:rPr lang="ru-RU" sz="2400" dirty="0" smtClean="0"/>
              <a:t>Сколько вёдер воды осталось в бочке?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7224" y="2786058"/>
            <a:ext cx="3638576" cy="334010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38+2           92-90</a:t>
            </a:r>
          </a:p>
          <a:p>
            <a:r>
              <a:rPr lang="ru-RU" dirty="0" smtClean="0"/>
              <a:t>46-4            49-30</a:t>
            </a:r>
          </a:p>
          <a:p>
            <a:r>
              <a:rPr lang="ru-RU" dirty="0" smtClean="0"/>
              <a:t>87+10          82+6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2714620"/>
            <a:ext cx="3686172" cy="341154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40 +     =60</a:t>
            </a:r>
          </a:p>
          <a:p>
            <a:r>
              <a:rPr lang="ru-RU" dirty="0" smtClean="0"/>
              <a:t>87 -       =80</a:t>
            </a:r>
          </a:p>
          <a:p>
            <a:r>
              <a:rPr lang="ru-RU" dirty="0" smtClean="0"/>
              <a:t>50 -       =20</a:t>
            </a:r>
          </a:p>
          <a:p>
            <a:r>
              <a:rPr lang="ru-RU" dirty="0" smtClean="0"/>
              <a:t>49 +      =50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971924" cy="1162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12—(18-9), (9+5)-7, 11-(7+3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/>
              <a:t>Верная дорога та, где ответ не самый большой и не самый маленький</a:t>
            </a:r>
            <a:endParaRPr lang="ru-RU" sz="2400" dirty="0"/>
          </a:p>
        </p:txBody>
      </p:sp>
      <p:pic>
        <p:nvPicPr>
          <p:cNvPr id="9" name="Picture 2" descr="D:\док-ты\рисунки 500\53presm\1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5603" y="642918"/>
            <a:ext cx="4871197" cy="57864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123" name="Picture 3" descr="D:\док-ты\рисунки 500\natur_R\5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076" y="3071810"/>
            <a:ext cx="256916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док-ты\рисунки 500\natur_R\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ru-RU" dirty="0" smtClean="0">
                <a:solidFill>
                  <a:srgbClr val="FFFF00"/>
                </a:solidFill>
              </a:rPr>
              <a:t>физкультминутка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92500" lnSpcReduction="10000"/>
          </a:bodyPr>
          <a:lstStyle/>
          <a:p>
            <a:r>
              <a:rPr lang="ru-RU" sz="3800" dirty="0" smtClean="0">
                <a:solidFill>
                  <a:srgbClr val="FFFF00"/>
                </a:solidFill>
              </a:rPr>
              <a:t>По дорожке, по дорожке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Скачем мы на правой ножке.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И по этой же дорожке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Скачем мы на левой ножке.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По тропинке побежим,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До лужайки добежим.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На лужайке, на лужайке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Мы попрыгаем как зайки.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Стоп. Немного отдохнём</a:t>
            </a:r>
          </a:p>
          <a:p>
            <a:r>
              <a:rPr lang="ru-RU" sz="3800" dirty="0" smtClean="0">
                <a:solidFill>
                  <a:srgbClr val="FFFF00"/>
                </a:solidFill>
              </a:rPr>
              <a:t>И домой пешком пойдём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204</TotalTime>
  <Words>293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Сложение и вычитание двузначных чисел в пределах 100</vt:lpstr>
      <vt:lpstr>Цели урока</vt:lpstr>
      <vt:lpstr>Слайд 3</vt:lpstr>
      <vt:lpstr>Кто похитил Василису?</vt:lpstr>
      <vt:lpstr>Устный счёт</vt:lpstr>
      <vt:lpstr>Слайд 6</vt:lpstr>
      <vt:lpstr>Около избушки на курьих ножках стоят две бочки с водой. В одной бочке 20 ведер с водой, а в другой-15 вёдер. Из одной бочки баба-Яга взяла 5 вёдер воды. Сколько вёдер воды осталось в бочке?</vt:lpstr>
      <vt:lpstr>12—(18-9), (9+5)-7, 11-(7+3)</vt:lpstr>
      <vt:lpstr>aфизкультминутка</vt:lpstr>
      <vt:lpstr>Замок Кощея</vt:lpstr>
      <vt:lpstr>Выполни задание, Василиса -  твоя!</vt:lpstr>
      <vt:lpstr>Кто решил правильно?</vt:lpstr>
      <vt:lpstr>В какой башне Василиса?</vt:lpstr>
      <vt:lpstr>Слайд 14</vt:lpstr>
      <vt:lpstr>Итог урока</vt:lpstr>
    </vt:vector>
  </TitlesOfParts>
  <Company>sV_ereg@.com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sV_ereg@</dc:creator>
  <cp:lastModifiedBy>sV_ereg@</cp:lastModifiedBy>
  <cp:revision>21</cp:revision>
  <dcterms:created xsi:type="dcterms:W3CDTF">2009-12-23T16:32:55Z</dcterms:created>
  <dcterms:modified xsi:type="dcterms:W3CDTF">2009-12-23T19:57:39Z</dcterms:modified>
</cp:coreProperties>
</file>