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CA74E6B-990E-4EB7-909F-7527AFCBB689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79B287F-B384-4FB2-9A9B-866F6F4E7A1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996952"/>
            <a:ext cx="4013200" cy="428625"/>
          </a:xfrm>
        </p:spPr>
        <p:txBody>
          <a:bodyPr/>
          <a:lstStyle/>
          <a:p>
            <a:r>
              <a:rPr lang="tt-RU" sz="3200" dirty="0" smtClean="0"/>
              <a:t>Иҗаты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276872"/>
            <a:ext cx="4382864" cy="720328"/>
          </a:xfrm>
        </p:spPr>
        <p:txBody>
          <a:bodyPr>
            <a:normAutofit/>
          </a:bodyPr>
          <a:lstStyle/>
          <a:p>
            <a:r>
              <a:rPr lang="ru-RU" sz="3600" dirty="0" err="1">
                <a:effectLst/>
              </a:rPr>
              <a:t>Гаяз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Исхакый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5631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0" y="1916832"/>
            <a:ext cx="4824536" cy="4680520"/>
          </a:xfrm>
        </p:spPr>
        <p:txBody>
          <a:bodyPr>
            <a:noAutofit/>
          </a:bodyPr>
          <a:lstStyle/>
          <a:p>
            <a:r>
              <a:rPr lang="ru-RU" dirty="0" err="1"/>
              <a:t>Гаяз</a:t>
            </a:r>
            <a:r>
              <a:rPr lang="ru-RU" dirty="0"/>
              <a:t> </a:t>
            </a:r>
            <a:r>
              <a:rPr lang="ru-RU" dirty="0" err="1"/>
              <a:t>Исхакый</a:t>
            </a:r>
            <a:r>
              <a:rPr lang="ru-RU" dirty="0"/>
              <a:t> 1878 </a:t>
            </a:r>
            <a:r>
              <a:rPr lang="ru-RU" dirty="0" err="1"/>
              <a:t>елның</a:t>
            </a:r>
            <a:r>
              <a:rPr lang="ru-RU" dirty="0"/>
              <a:t> 23 </a:t>
            </a:r>
            <a:r>
              <a:rPr lang="ru-RU" dirty="0" err="1"/>
              <a:t>февралендә</a:t>
            </a:r>
            <a:r>
              <a:rPr lang="ru-RU" dirty="0"/>
              <a:t> </a:t>
            </a:r>
            <a:r>
              <a:rPr lang="ru-RU" dirty="0" err="1"/>
              <a:t>Чистай</a:t>
            </a:r>
            <a:r>
              <a:rPr lang="ru-RU" dirty="0"/>
              <a:t> </a:t>
            </a:r>
            <a:r>
              <a:rPr lang="ru-RU" dirty="0" err="1"/>
              <a:t>өязенең</a:t>
            </a:r>
            <a:r>
              <a:rPr lang="ru-RU" dirty="0"/>
              <a:t> </a:t>
            </a:r>
            <a:r>
              <a:rPr lang="ru-RU" dirty="0" err="1"/>
              <a:t>Яуширмә</a:t>
            </a:r>
            <a:r>
              <a:rPr lang="ru-RU" dirty="0"/>
              <a:t> </a:t>
            </a:r>
            <a:r>
              <a:rPr lang="ru-RU" dirty="0" err="1"/>
              <a:t>авылында</a:t>
            </a:r>
            <a:r>
              <a:rPr lang="ru-RU" dirty="0"/>
              <a:t> </a:t>
            </a:r>
            <a:r>
              <a:rPr lang="ru-RU" dirty="0" err="1"/>
              <a:t>туа</a:t>
            </a:r>
            <a:r>
              <a:rPr lang="ru-RU" dirty="0"/>
              <a:t>. </a:t>
            </a:r>
            <a:r>
              <a:rPr lang="ru-RU" dirty="0" err="1"/>
              <a:t>Гаяз</a:t>
            </a:r>
            <a:r>
              <a:rPr lang="ru-RU" dirty="0"/>
              <a:t> </a:t>
            </a:r>
            <a:r>
              <a:rPr lang="ru-RU" dirty="0" err="1"/>
              <a:t>башта</a:t>
            </a:r>
            <a:r>
              <a:rPr lang="ru-RU" dirty="0"/>
              <a:t> </a:t>
            </a:r>
            <a:r>
              <a:rPr lang="ru-RU" dirty="0" err="1"/>
              <a:t>әбисе</a:t>
            </a:r>
            <a:r>
              <a:rPr lang="ru-RU" dirty="0"/>
              <a:t> </a:t>
            </a:r>
            <a:r>
              <a:rPr lang="ru-RU" dirty="0" err="1"/>
              <a:t>Мәхфусә</a:t>
            </a:r>
            <a:r>
              <a:rPr lang="ru-RU" dirty="0"/>
              <a:t> </a:t>
            </a:r>
            <a:r>
              <a:rPr lang="ru-RU" dirty="0" err="1"/>
              <a:t>остазбикә</a:t>
            </a:r>
            <a:r>
              <a:rPr lang="ru-RU" dirty="0"/>
              <a:t> </a:t>
            </a:r>
            <a:r>
              <a:rPr lang="ru-RU" dirty="0" err="1"/>
              <a:t>ярдәмендә</a:t>
            </a:r>
            <a:r>
              <a:rPr lang="ru-RU" dirty="0"/>
              <a:t> </a:t>
            </a:r>
            <a:r>
              <a:rPr lang="ru-RU" dirty="0" err="1"/>
              <a:t>язу</a:t>
            </a:r>
            <a:r>
              <a:rPr lang="ru-RU" dirty="0"/>
              <a:t> </a:t>
            </a:r>
            <a:r>
              <a:rPr lang="ru-RU" dirty="0" err="1"/>
              <a:t>танырга</a:t>
            </a:r>
            <a:r>
              <a:rPr lang="ru-RU" dirty="0"/>
              <a:t> </a:t>
            </a:r>
            <a:r>
              <a:rPr lang="ru-RU" dirty="0" err="1"/>
              <a:t>өйрәнә</a:t>
            </a:r>
            <a:r>
              <a:rPr lang="ru-RU" dirty="0"/>
              <a:t>, </a:t>
            </a:r>
            <a:r>
              <a:rPr lang="ru-RU" dirty="0" err="1"/>
              <a:t>авыл</a:t>
            </a:r>
            <a:r>
              <a:rPr lang="ru-RU" dirty="0"/>
              <a:t> </a:t>
            </a:r>
            <a:r>
              <a:rPr lang="ru-RU" dirty="0" err="1"/>
              <a:t>мәдрәсәсенә</a:t>
            </a:r>
            <a:r>
              <a:rPr lang="ru-RU" dirty="0"/>
              <a:t> </a:t>
            </a:r>
            <a:r>
              <a:rPr lang="ru-RU" dirty="0" err="1"/>
              <a:t>йөри</a:t>
            </a:r>
            <a:r>
              <a:rPr lang="ru-RU" dirty="0"/>
              <a:t>. Унике </a:t>
            </a:r>
            <a:r>
              <a:rPr lang="ru-RU" dirty="0" err="1"/>
              <a:t>яшендә</a:t>
            </a:r>
            <a:r>
              <a:rPr lang="ru-RU" dirty="0"/>
              <a:t>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Чистайдагы</a:t>
            </a:r>
            <a:r>
              <a:rPr lang="ru-RU" dirty="0"/>
              <a:t> </a:t>
            </a:r>
            <a:r>
              <a:rPr lang="ru-RU" dirty="0" err="1"/>
              <a:t>мәдрәсәгә</a:t>
            </a:r>
            <a:r>
              <a:rPr lang="ru-RU" dirty="0"/>
              <a:t> </a:t>
            </a:r>
            <a:r>
              <a:rPr lang="ru-RU" dirty="0" err="1"/>
              <a:t>бирәләр</a:t>
            </a:r>
            <a:r>
              <a:rPr lang="ru-RU" dirty="0"/>
              <a:t>. </a:t>
            </a:r>
            <a:r>
              <a:rPr lang="ru-RU" dirty="0" err="1"/>
              <a:t>Ләкин</a:t>
            </a:r>
            <a:r>
              <a:rPr lang="ru-RU" dirty="0"/>
              <a:t> </a:t>
            </a:r>
            <a:r>
              <a:rPr lang="ru-RU" dirty="0" err="1"/>
              <a:t>укыту</a:t>
            </a:r>
            <a:r>
              <a:rPr lang="ru-RU" dirty="0"/>
              <a:t> </a:t>
            </a:r>
            <a:r>
              <a:rPr lang="ru-RU" dirty="0" err="1"/>
              <a:t>тиешле</a:t>
            </a:r>
            <a:r>
              <a:rPr lang="ru-RU" dirty="0"/>
              <a:t> </a:t>
            </a:r>
            <a:r>
              <a:rPr lang="ru-RU" dirty="0" err="1"/>
              <a:t>булмаганга</a:t>
            </a:r>
            <a:r>
              <a:rPr lang="ru-RU" dirty="0"/>
              <a:t>, </a:t>
            </a:r>
            <a:r>
              <a:rPr lang="ru-RU" dirty="0" err="1"/>
              <a:t>өч</a:t>
            </a:r>
            <a:r>
              <a:rPr lang="ru-RU" dirty="0"/>
              <a:t> </a:t>
            </a:r>
            <a:r>
              <a:rPr lang="ru-RU" dirty="0" err="1"/>
              <a:t>елдан</a:t>
            </a:r>
            <a:r>
              <a:rPr lang="ru-RU" dirty="0"/>
              <a:t> </a:t>
            </a:r>
            <a:r>
              <a:rPr lang="ru-RU" dirty="0" err="1"/>
              <a:t>Гаяз</a:t>
            </a:r>
            <a:r>
              <a:rPr lang="ru-RU" dirty="0"/>
              <a:t> </a:t>
            </a:r>
            <a:r>
              <a:rPr lang="ru-RU" dirty="0" err="1"/>
              <a:t>Казандагы</a:t>
            </a:r>
            <a:r>
              <a:rPr lang="ru-RU" dirty="0"/>
              <a:t> </a:t>
            </a:r>
            <a:r>
              <a:rPr lang="ru-RU" dirty="0" err="1"/>
              <a:t>Күл</a:t>
            </a:r>
            <a:r>
              <a:rPr lang="ru-RU" dirty="0"/>
              <a:t> буе </a:t>
            </a:r>
            <a:r>
              <a:rPr lang="ru-RU" dirty="0" err="1"/>
              <a:t>мәдрәсәсенә</a:t>
            </a:r>
            <a:r>
              <a:rPr lang="ru-RU" dirty="0"/>
              <a:t> </a:t>
            </a:r>
            <a:r>
              <a:rPr lang="ru-RU" dirty="0" err="1"/>
              <a:t>килә.Аны</a:t>
            </a:r>
            <a:r>
              <a:rPr lang="ru-RU" dirty="0"/>
              <a:t> </a:t>
            </a:r>
            <a:r>
              <a:rPr lang="ru-RU" dirty="0" err="1"/>
              <a:t>биредә</a:t>
            </a:r>
            <a:r>
              <a:rPr lang="ru-RU" dirty="0"/>
              <a:t> </a:t>
            </a:r>
            <a:r>
              <a:rPr lang="ru-RU" dirty="0" err="1"/>
              <a:t>күренекле</a:t>
            </a:r>
            <a:r>
              <a:rPr lang="ru-RU" dirty="0"/>
              <a:t> </a:t>
            </a:r>
            <a:r>
              <a:rPr lang="ru-RU" dirty="0" err="1"/>
              <a:t>мәгърифәтче</a:t>
            </a:r>
            <a:r>
              <a:rPr lang="ru-RU" dirty="0"/>
              <a:t> </a:t>
            </a:r>
            <a:r>
              <a:rPr lang="ru-RU" dirty="0" err="1"/>
              <a:t>Һади</a:t>
            </a:r>
            <a:r>
              <a:rPr lang="ru-RU" dirty="0"/>
              <a:t> </a:t>
            </a:r>
            <a:r>
              <a:rPr lang="ru-RU" dirty="0" err="1"/>
              <a:t>Максуди</a:t>
            </a:r>
            <a:r>
              <a:rPr lang="ru-RU" dirty="0"/>
              <a:t> </a:t>
            </a:r>
            <a:r>
              <a:rPr lang="ru-RU" dirty="0" err="1"/>
              <a:t>укыта</a:t>
            </a:r>
            <a:r>
              <a:rPr lang="ru-RU" dirty="0"/>
              <a:t>. 1897 </a:t>
            </a:r>
            <a:r>
              <a:rPr lang="ru-RU" dirty="0" err="1"/>
              <a:t>елда</a:t>
            </a:r>
            <a:r>
              <a:rPr lang="ru-RU" dirty="0"/>
              <a:t>, </a:t>
            </a:r>
            <a:r>
              <a:rPr lang="ru-RU" dirty="0" err="1"/>
              <a:t>мәдрәсәне</a:t>
            </a:r>
            <a:r>
              <a:rPr lang="ru-RU" dirty="0"/>
              <a:t> </a:t>
            </a:r>
            <a:r>
              <a:rPr lang="ru-RU" dirty="0" err="1"/>
              <a:t>тәмамлагач</a:t>
            </a:r>
            <a:r>
              <a:rPr lang="ru-RU" dirty="0"/>
              <a:t>,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Әмирхановлар</a:t>
            </a:r>
            <a:r>
              <a:rPr lang="ru-RU" dirty="0"/>
              <a:t> </a:t>
            </a:r>
            <a:r>
              <a:rPr lang="ru-RU" dirty="0" err="1"/>
              <a:t>мәдрәсәсенә</a:t>
            </a:r>
            <a:r>
              <a:rPr lang="ru-RU" dirty="0"/>
              <a:t> </a:t>
            </a:r>
            <a:r>
              <a:rPr lang="ru-RU" dirty="0" err="1"/>
              <a:t>хәлфә</a:t>
            </a:r>
            <a:r>
              <a:rPr lang="ru-RU" dirty="0"/>
              <a:t> </a:t>
            </a:r>
            <a:r>
              <a:rPr lang="ru-RU" dirty="0" err="1"/>
              <a:t>итеп</a:t>
            </a:r>
            <a:r>
              <a:rPr lang="ru-RU" dirty="0"/>
              <a:t> </a:t>
            </a:r>
            <a:r>
              <a:rPr lang="ru-RU" dirty="0" err="1"/>
              <a:t>чакыралар</a:t>
            </a:r>
            <a:r>
              <a:rPr lang="ru-RU" dirty="0"/>
              <a:t>, ә </a:t>
            </a:r>
            <a:r>
              <a:rPr lang="ru-RU" dirty="0" err="1"/>
              <a:t>Һ.Максуди</a:t>
            </a:r>
            <a:r>
              <a:rPr lang="ru-RU" dirty="0"/>
              <a:t> </a:t>
            </a:r>
            <a:r>
              <a:rPr lang="ru-RU" dirty="0" err="1"/>
              <a:t>монда</a:t>
            </a:r>
            <a:r>
              <a:rPr lang="ru-RU" dirty="0"/>
              <a:t> </a:t>
            </a:r>
            <a:r>
              <a:rPr lang="ru-RU" dirty="0" err="1"/>
              <a:t>мөдәррис</a:t>
            </a:r>
            <a:r>
              <a:rPr lang="ru-RU" dirty="0"/>
              <a:t> </a:t>
            </a:r>
            <a:r>
              <a:rPr lang="ru-RU" dirty="0" err="1"/>
              <a:t>булып</a:t>
            </a:r>
            <a:r>
              <a:rPr lang="ru-RU" dirty="0"/>
              <a:t> </a:t>
            </a:r>
            <a:r>
              <a:rPr lang="ru-RU" dirty="0" err="1"/>
              <a:t>күчә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43627"/>
            <a:ext cx="3096344" cy="407478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err="1"/>
              <a:t>биографиясе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93847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1904 "</a:t>
            </a:r>
            <a:r>
              <a:rPr lang="ru-RU" dirty="0" err="1"/>
              <a:t>Таң</a:t>
            </a:r>
            <a:r>
              <a:rPr lang="ru-RU" dirty="0"/>
              <a:t> </a:t>
            </a:r>
            <a:r>
              <a:rPr lang="ru-RU" dirty="0" err="1"/>
              <a:t>йолдызы</a:t>
            </a:r>
            <a:r>
              <a:rPr lang="ru-RU" dirty="0"/>
              <a:t>", "</a:t>
            </a:r>
            <a:r>
              <a:rPr lang="ru-RU" dirty="0" err="1"/>
              <a:t>Тавыш</a:t>
            </a:r>
            <a:r>
              <a:rPr lang="ru-RU" dirty="0"/>
              <a:t>" </a:t>
            </a:r>
            <a:r>
              <a:rPr lang="ru-RU" dirty="0" err="1"/>
              <a:t>газеталарында</a:t>
            </a:r>
            <a:r>
              <a:rPr lang="ru-RU" dirty="0"/>
              <a:t> </a:t>
            </a:r>
            <a:r>
              <a:rPr lang="ru-RU" dirty="0" err="1"/>
              <a:t>эшли</a:t>
            </a:r>
            <a:r>
              <a:rPr lang="ru-RU" dirty="0"/>
              <a:t>. 1913 </a:t>
            </a:r>
            <a:r>
              <a:rPr lang="ru-RU" dirty="0" err="1"/>
              <a:t>ул</a:t>
            </a:r>
            <a:r>
              <a:rPr lang="ru-RU" dirty="0"/>
              <a:t> "Ил" </a:t>
            </a:r>
            <a:r>
              <a:rPr lang="ru-RU" dirty="0" err="1"/>
              <a:t>газетасы</a:t>
            </a:r>
            <a:r>
              <a:rPr lang="ru-RU" dirty="0"/>
              <a:t> </a:t>
            </a:r>
            <a:r>
              <a:rPr lang="ru-RU" dirty="0" err="1"/>
              <a:t>чыгара</a:t>
            </a:r>
            <a:r>
              <a:rPr lang="ru-RU" dirty="0"/>
              <a:t> </a:t>
            </a:r>
            <a:r>
              <a:rPr lang="ru-RU" dirty="0" err="1"/>
              <a:t>башлый</a:t>
            </a:r>
            <a:r>
              <a:rPr lang="ru-RU" dirty="0"/>
              <a:t>, </a:t>
            </a:r>
            <a:r>
              <a:rPr lang="ru-RU" dirty="0" err="1"/>
              <a:t>соңыннан</a:t>
            </a:r>
            <a:r>
              <a:rPr lang="ru-RU" dirty="0"/>
              <a:t> </a:t>
            </a:r>
            <a:r>
              <a:rPr lang="ru-RU" dirty="0" err="1"/>
              <a:t>эшчәнлеген</a:t>
            </a:r>
            <a:r>
              <a:rPr lang="ru-RU" dirty="0"/>
              <a:t> "</a:t>
            </a:r>
            <a:r>
              <a:rPr lang="ru-RU" dirty="0" err="1"/>
              <a:t>Сүз</a:t>
            </a:r>
            <a:r>
              <a:rPr lang="ru-RU" dirty="0"/>
              <a:t>", "</a:t>
            </a:r>
            <a:r>
              <a:rPr lang="ru-RU" dirty="0" err="1"/>
              <a:t>Безнең</a:t>
            </a:r>
            <a:r>
              <a:rPr lang="ru-RU" dirty="0"/>
              <a:t> ил" </a:t>
            </a:r>
            <a:r>
              <a:rPr lang="ru-RU" dirty="0" err="1"/>
              <a:t>газеталарында</a:t>
            </a:r>
            <a:r>
              <a:rPr lang="ru-RU" dirty="0"/>
              <a:t> </a:t>
            </a:r>
            <a:r>
              <a:rPr lang="ru-RU" dirty="0" err="1"/>
              <a:t>дәвам</a:t>
            </a:r>
            <a:r>
              <a:rPr lang="ru-RU" dirty="0"/>
              <a:t> </a:t>
            </a:r>
            <a:r>
              <a:rPr lang="ru-RU" dirty="0" err="1"/>
              <a:t>иттерә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Г.Исхакый</a:t>
            </a:r>
            <a:r>
              <a:rPr lang="ru-RU" dirty="0"/>
              <a:t> 1917 </a:t>
            </a:r>
            <a:r>
              <a:rPr lang="ru-RU" dirty="0" err="1"/>
              <a:t>елгы</a:t>
            </a:r>
            <a:r>
              <a:rPr lang="ru-RU" dirty="0"/>
              <a:t> Февраль </a:t>
            </a:r>
            <a:r>
              <a:rPr lang="ru-RU" dirty="0" err="1"/>
              <a:t>революциясен</a:t>
            </a:r>
            <a:r>
              <a:rPr lang="ru-RU" dirty="0"/>
              <a:t> </a:t>
            </a:r>
            <a:r>
              <a:rPr lang="ru-RU" dirty="0" err="1"/>
              <a:t>шатланып</a:t>
            </a:r>
            <a:r>
              <a:rPr lang="ru-RU" dirty="0"/>
              <a:t> </a:t>
            </a:r>
            <a:r>
              <a:rPr lang="ru-RU" dirty="0" err="1"/>
              <a:t>каршы</a:t>
            </a:r>
            <a:r>
              <a:rPr lang="ru-RU" dirty="0"/>
              <a:t> ала. Ике ел </a:t>
            </a:r>
            <a:r>
              <a:rPr lang="ru-RU" dirty="0" err="1"/>
              <a:t>элек</a:t>
            </a:r>
            <a:r>
              <a:rPr lang="ru-RU" dirty="0"/>
              <a:t> </a:t>
            </a:r>
            <a:r>
              <a:rPr lang="ru-RU" dirty="0" err="1"/>
              <a:t>туктатылган</a:t>
            </a:r>
            <a:r>
              <a:rPr lang="ru-RU" dirty="0"/>
              <a:t> "Ил" </a:t>
            </a:r>
            <a:r>
              <a:rPr lang="ru-RU" dirty="0" err="1"/>
              <a:t>газетасын</a:t>
            </a:r>
            <a:r>
              <a:rPr lang="ru-RU" dirty="0"/>
              <a:t> 1917 </a:t>
            </a:r>
            <a:r>
              <a:rPr lang="ru-RU" dirty="0" err="1"/>
              <a:t>елның</a:t>
            </a:r>
            <a:r>
              <a:rPr lang="ru-RU" dirty="0"/>
              <a:t> 5 </a:t>
            </a:r>
            <a:r>
              <a:rPr lang="ru-RU" dirty="0" err="1"/>
              <a:t>апреленнән</a:t>
            </a:r>
            <a:r>
              <a:rPr lang="ru-RU" dirty="0"/>
              <a:t> </a:t>
            </a:r>
            <a:r>
              <a:rPr lang="ru-RU" dirty="0" err="1"/>
              <a:t>кабат</a:t>
            </a:r>
            <a:r>
              <a:rPr lang="ru-RU" dirty="0"/>
              <a:t> </a:t>
            </a:r>
            <a:r>
              <a:rPr lang="ru-RU" dirty="0" err="1"/>
              <a:t>тергезеп</a:t>
            </a:r>
            <a:r>
              <a:rPr lang="ru-RU" dirty="0"/>
              <a:t> </a:t>
            </a:r>
            <a:r>
              <a:rPr lang="ru-RU" dirty="0" err="1"/>
              <a:t>җибәрә</a:t>
            </a:r>
            <a:r>
              <a:rPr lang="ru-RU" dirty="0"/>
              <a:t>. </a:t>
            </a:r>
            <a:r>
              <a:rPr lang="ru-RU" dirty="0" err="1"/>
              <a:t>Ул</a:t>
            </a:r>
            <a:r>
              <a:rPr lang="ru-RU" dirty="0"/>
              <a:t> </a:t>
            </a:r>
            <a:r>
              <a:rPr lang="ru-RU" dirty="0" err="1"/>
              <a:t>Мәскәү</a:t>
            </a:r>
            <a:r>
              <a:rPr lang="ru-RU" dirty="0"/>
              <a:t> </a:t>
            </a:r>
            <a:r>
              <a:rPr lang="ru-RU" dirty="0" err="1"/>
              <a:t>мөселман</a:t>
            </a:r>
            <a:r>
              <a:rPr lang="ru-RU" dirty="0"/>
              <a:t> </a:t>
            </a:r>
            <a:r>
              <a:rPr lang="ru-RU" dirty="0" err="1"/>
              <a:t>халкы</a:t>
            </a:r>
            <a:r>
              <a:rPr lang="ru-RU" dirty="0"/>
              <a:t> </a:t>
            </a:r>
            <a:r>
              <a:rPr lang="ru-RU" dirty="0" err="1"/>
              <a:t>рәисе</a:t>
            </a:r>
            <a:r>
              <a:rPr lang="ru-RU" dirty="0"/>
              <a:t> </a:t>
            </a:r>
            <a:r>
              <a:rPr lang="ru-RU" dirty="0" err="1"/>
              <a:t>итеп</a:t>
            </a:r>
            <a:r>
              <a:rPr lang="ru-RU" dirty="0"/>
              <a:t> </a:t>
            </a:r>
            <a:r>
              <a:rPr lang="ru-RU" dirty="0" err="1"/>
              <a:t>сайлана</a:t>
            </a:r>
            <a:r>
              <a:rPr lang="ru-RU" dirty="0"/>
              <a:t>, </a:t>
            </a:r>
            <a:r>
              <a:rPr lang="ru-RU" dirty="0" err="1"/>
              <a:t>милли-мәдәни</a:t>
            </a:r>
            <a:r>
              <a:rPr lang="ru-RU" dirty="0"/>
              <a:t> автономия </a:t>
            </a:r>
            <a:r>
              <a:rPr lang="ru-RU" dirty="0" err="1"/>
              <a:t>идеясен</a:t>
            </a:r>
            <a:r>
              <a:rPr lang="ru-RU" dirty="0"/>
              <a:t> </a:t>
            </a:r>
            <a:r>
              <a:rPr lang="ru-RU" dirty="0" err="1"/>
              <a:t>күтәреп</a:t>
            </a:r>
            <a:r>
              <a:rPr lang="ru-RU" dirty="0"/>
              <a:t> </a:t>
            </a:r>
            <a:r>
              <a:rPr lang="ru-RU" dirty="0" err="1"/>
              <a:t>чыга</a:t>
            </a:r>
            <a:r>
              <a:rPr lang="ru-RU" dirty="0"/>
              <a:t>. Октябрь </a:t>
            </a:r>
            <a:r>
              <a:rPr lang="ru-RU" dirty="0" err="1"/>
              <a:t>революциясеннән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 </a:t>
            </a:r>
            <a:r>
              <a:rPr lang="ru-RU" dirty="0" err="1"/>
              <a:t>милли</a:t>
            </a:r>
            <a:r>
              <a:rPr lang="ru-RU" dirty="0"/>
              <a:t> </a:t>
            </a:r>
            <a:r>
              <a:rPr lang="ru-RU" dirty="0" err="1"/>
              <a:t>оешмалар</a:t>
            </a:r>
            <a:r>
              <a:rPr lang="ru-RU" dirty="0"/>
              <a:t> </a:t>
            </a:r>
            <a:r>
              <a:rPr lang="ru-RU" dirty="0" err="1"/>
              <a:t>туздырыла</a:t>
            </a:r>
            <a:r>
              <a:rPr lang="ru-RU" dirty="0"/>
              <a:t>, </a:t>
            </a:r>
            <a:r>
              <a:rPr lang="ru-RU" dirty="0" err="1"/>
              <a:t>җитәкчеләре</a:t>
            </a:r>
            <a:r>
              <a:rPr lang="ru-RU" dirty="0"/>
              <a:t> </a:t>
            </a:r>
            <a:r>
              <a:rPr lang="ru-RU" dirty="0" err="1"/>
              <a:t>кулга</a:t>
            </a:r>
            <a:r>
              <a:rPr lang="ru-RU" dirty="0"/>
              <a:t> </a:t>
            </a:r>
            <a:r>
              <a:rPr lang="ru-RU" dirty="0" err="1"/>
              <a:t>алына</a:t>
            </a:r>
            <a:r>
              <a:rPr lang="ru-RU" dirty="0"/>
              <a:t>. 1917 </a:t>
            </a:r>
            <a:r>
              <a:rPr lang="ru-RU" dirty="0" err="1"/>
              <a:t>елның</a:t>
            </a:r>
            <a:r>
              <a:rPr lang="ru-RU" dirty="0"/>
              <a:t> 22 </a:t>
            </a:r>
            <a:r>
              <a:rPr lang="ru-RU" dirty="0" err="1"/>
              <a:t>ноябрендә</a:t>
            </a:r>
            <a:r>
              <a:rPr lang="ru-RU" dirty="0"/>
              <a:t> </a:t>
            </a:r>
            <a:r>
              <a:rPr lang="ru-RU" dirty="0" err="1"/>
              <a:t>Уфадаа</a:t>
            </a:r>
            <a:r>
              <a:rPr lang="ru-RU" dirty="0"/>
              <a:t> </a:t>
            </a:r>
            <a:r>
              <a:rPr lang="ru-RU" dirty="0" err="1"/>
              <a:t>узган</a:t>
            </a:r>
            <a:r>
              <a:rPr lang="ru-RU" dirty="0"/>
              <a:t> </a:t>
            </a:r>
            <a:r>
              <a:rPr lang="ru-RU" dirty="0" err="1"/>
              <a:t>милли</a:t>
            </a:r>
            <a:r>
              <a:rPr lang="ru-RU" dirty="0"/>
              <a:t> </a:t>
            </a:r>
            <a:r>
              <a:rPr lang="ru-RU" dirty="0" err="1"/>
              <a:t>мәҗлес</a:t>
            </a:r>
            <a:r>
              <a:rPr lang="ru-RU" dirty="0"/>
              <a:t> </a:t>
            </a:r>
            <a:r>
              <a:rPr lang="ru-RU" dirty="0" err="1"/>
              <a:t>Г.Исхакыйны</a:t>
            </a:r>
            <a:r>
              <a:rPr lang="ru-RU" dirty="0"/>
              <a:t> Версаль </a:t>
            </a:r>
            <a:r>
              <a:rPr lang="ru-RU" dirty="0" err="1"/>
              <a:t>солых</a:t>
            </a:r>
            <a:r>
              <a:rPr lang="ru-RU" dirty="0"/>
              <a:t> </a:t>
            </a:r>
            <a:r>
              <a:rPr lang="ru-RU" dirty="0" err="1"/>
              <a:t>конференциясенә</a:t>
            </a:r>
            <a:r>
              <a:rPr lang="ru-RU" dirty="0"/>
              <a:t> делегат </a:t>
            </a:r>
            <a:r>
              <a:rPr lang="ru-RU" dirty="0" err="1"/>
              <a:t>итеп</a:t>
            </a:r>
            <a:r>
              <a:rPr lang="ru-RU" dirty="0"/>
              <a:t> </a:t>
            </a:r>
            <a:r>
              <a:rPr lang="ru-RU" dirty="0" err="1"/>
              <a:t>сайлый</a:t>
            </a:r>
            <a:r>
              <a:rPr lang="ru-RU" dirty="0"/>
              <a:t>. </a:t>
            </a:r>
            <a:r>
              <a:rPr lang="ru-RU" dirty="0" err="1"/>
              <a:t>Әдип</a:t>
            </a:r>
            <a:r>
              <a:rPr lang="ru-RU" dirty="0"/>
              <a:t> </a:t>
            </a:r>
            <a:r>
              <a:rPr lang="ru-RU" dirty="0" err="1"/>
              <a:t>шул</a:t>
            </a:r>
            <a:r>
              <a:rPr lang="ru-RU" dirty="0"/>
              <a:t> делегация </a:t>
            </a:r>
            <a:r>
              <a:rPr lang="ru-RU" dirty="0" err="1"/>
              <a:t>составында</a:t>
            </a:r>
            <a:r>
              <a:rPr lang="ru-RU" dirty="0"/>
              <a:t> </a:t>
            </a:r>
            <a:r>
              <a:rPr lang="ru-RU" dirty="0" err="1"/>
              <a:t>чит</a:t>
            </a:r>
            <a:r>
              <a:rPr lang="ru-RU" dirty="0"/>
              <a:t> </a:t>
            </a:r>
            <a:r>
              <a:rPr lang="ru-RU" dirty="0" err="1"/>
              <a:t>илгә</a:t>
            </a:r>
            <a:r>
              <a:rPr lang="ru-RU" dirty="0"/>
              <a:t> </a:t>
            </a:r>
            <a:r>
              <a:rPr lang="ru-RU" dirty="0" err="1"/>
              <a:t>китә</a:t>
            </a:r>
            <a:r>
              <a:rPr lang="ru-RU" dirty="0"/>
              <a:t> </a:t>
            </a:r>
            <a:r>
              <a:rPr lang="ru-RU" dirty="0" err="1"/>
              <a:t>һәм</a:t>
            </a:r>
            <a:r>
              <a:rPr lang="ru-RU" dirty="0"/>
              <a:t> </a:t>
            </a:r>
            <a:r>
              <a:rPr lang="ru-RU" dirty="0" err="1"/>
              <a:t>шуннан</a:t>
            </a:r>
            <a:r>
              <a:rPr lang="ru-RU" dirty="0"/>
              <a:t> </a:t>
            </a:r>
            <a:r>
              <a:rPr lang="ru-RU" dirty="0" err="1"/>
              <a:t>Ватанга</a:t>
            </a:r>
            <a:r>
              <a:rPr lang="ru-RU" dirty="0"/>
              <a:t> </a:t>
            </a:r>
            <a:r>
              <a:rPr lang="ru-RU" dirty="0" err="1"/>
              <a:t>әйләнеп</a:t>
            </a:r>
            <a:r>
              <a:rPr lang="ru-RU" dirty="0"/>
              <a:t> </a:t>
            </a:r>
            <a:r>
              <a:rPr lang="ru-RU" dirty="0" err="1"/>
              <a:t>кайтмый</a:t>
            </a:r>
            <a:r>
              <a:rPr lang="ru-RU" dirty="0"/>
              <a:t>. </a:t>
            </a:r>
            <a:r>
              <a:rPr lang="ru-RU" dirty="0" err="1"/>
              <a:t>Ул</a:t>
            </a:r>
            <a:r>
              <a:rPr lang="ru-RU" dirty="0"/>
              <a:t> </a:t>
            </a:r>
            <a:r>
              <a:rPr lang="ru-RU" dirty="0" smtClean="0"/>
              <a:t>Харбин</a:t>
            </a:r>
            <a:r>
              <a:rPr lang="ru-RU" dirty="0"/>
              <a:t>, Париж, Берлин, Варшава </a:t>
            </a:r>
            <a:r>
              <a:rPr lang="ru-RU" dirty="0" err="1"/>
              <a:t>шәһәрләрендә</a:t>
            </a:r>
            <a:r>
              <a:rPr lang="ru-RU" dirty="0"/>
              <a:t> </a:t>
            </a:r>
            <a:r>
              <a:rPr lang="ru-RU" dirty="0" err="1"/>
              <a:t>яши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</a:t>
            </a:r>
            <a:r>
              <a:rPr lang="tt-RU" sz="2800" dirty="0" smtClean="0"/>
              <a:t>җаты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432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1681683" cy="246024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73016"/>
            <a:ext cx="2268252" cy="3024336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11760" y="404664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Остазбикә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988840"/>
            <a:ext cx="53285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</a:t>
            </a:r>
            <a:r>
              <a:rPr lang="ru-RU" sz="2000" dirty="0"/>
              <a:t>. </a:t>
            </a:r>
            <a:r>
              <a:rPr lang="ru-RU" sz="2000" dirty="0" err="1"/>
              <a:t>Исхакыйның</a:t>
            </a:r>
            <a:r>
              <a:rPr lang="ru-RU" sz="2000" dirty="0"/>
              <a:t> «</a:t>
            </a:r>
            <a:r>
              <a:rPr lang="ru-RU" sz="2000" dirty="0" err="1"/>
              <a:t>Остазбикә</a:t>
            </a:r>
            <a:r>
              <a:rPr lang="ru-RU" sz="2000" dirty="0"/>
              <a:t>» </a:t>
            </a:r>
            <a:r>
              <a:rPr lang="ru-RU" sz="2000" dirty="0" err="1"/>
              <a:t>әсәре</a:t>
            </a:r>
            <a:r>
              <a:rPr lang="ru-RU" sz="2000" dirty="0"/>
              <a:t> 1910 </a:t>
            </a:r>
            <a:r>
              <a:rPr lang="ru-RU" sz="2000" dirty="0" err="1"/>
              <a:t>елда</a:t>
            </a:r>
            <a:r>
              <a:rPr lang="ru-RU" sz="2000" dirty="0"/>
              <a:t> </a:t>
            </a:r>
            <a:r>
              <a:rPr lang="ru-RU" sz="2000" dirty="0" err="1"/>
              <a:t>иҗат</a:t>
            </a:r>
            <a:r>
              <a:rPr lang="ru-RU" sz="2000" dirty="0"/>
              <a:t> </a:t>
            </a:r>
            <a:r>
              <a:rPr lang="ru-RU" sz="2000" dirty="0" err="1"/>
              <a:t>ителә</a:t>
            </a:r>
            <a:r>
              <a:rPr lang="ru-RU" sz="2000" dirty="0"/>
              <a:t> </a:t>
            </a:r>
            <a:r>
              <a:rPr lang="ru-RU" sz="2000" dirty="0" err="1"/>
              <a:t>һәм</a:t>
            </a:r>
            <a:r>
              <a:rPr lang="ru-RU" sz="2000" dirty="0"/>
              <a:t> 1914–1915 </a:t>
            </a:r>
            <a:r>
              <a:rPr lang="ru-RU" sz="2000" dirty="0" err="1"/>
              <a:t>елларда</a:t>
            </a:r>
            <a:r>
              <a:rPr lang="ru-RU" sz="2000" dirty="0"/>
              <a:t> </a:t>
            </a:r>
            <a:r>
              <a:rPr lang="ru-RU" sz="2000" dirty="0" err="1"/>
              <a:t>басылып</a:t>
            </a:r>
            <a:r>
              <a:rPr lang="ru-RU" sz="2000" dirty="0"/>
              <a:t> </a:t>
            </a:r>
            <a:r>
              <a:rPr lang="ru-RU" sz="2000" dirty="0" err="1"/>
              <a:t>чыга</a:t>
            </a:r>
            <a:r>
              <a:rPr lang="ru-RU" sz="2000" dirty="0"/>
              <a:t>. </a:t>
            </a:r>
            <a:r>
              <a:rPr lang="ru-RU" sz="2000" dirty="0" err="1"/>
              <a:t>Исхакыйчы</a:t>
            </a:r>
            <a:r>
              <a:rPr lang="ru-RU" sz="2000" dirty="0"/>
              <a:t> </a:t>
            </a:r>
            <a:r>
              <a:rPr lang="ru-RU" sz="2000" dirty="0" err="1"/>
              <a:t>галимнәр</a:t>
            </a:r>
            <a:r>
              <a:rPr lang="ru-RU" sz="2000" dirty="0"/>
              <a:t> </a:t>
            </a:r>
            <a:r>
              <a:rPr lang="ru-RU" sz="2000" dirty="0" err="1"/>
              <a:t>аны</a:t>
            </a:r>
            <a:r>
              <a:rPr lang="ru-RU" sz="2000" dirty="0"/>
              <a:t> </a:t>
            </a:r>
            <a:r>
              <a:rPr lang="ru-RU" sz="2000" dirty="0" err="1"/>
              <a:t>әдип</a:t>
            </a:r>
            <a:r>
              <a:rPr lang="ru-RU" sz="2000" dirty="0"/>
              <a:t> </a:t>
            </a:r>
            <a:r>
              <a:rPr lang="ru-RU" sz="2000" dirty="0" err="1"/>
              <a:t>иҗатының</a:t>
            </a:r>
            <a:r>
              <a:rPr lang="ru-RU" sz="2000" dirty="0"/>
              <a:t> </a:t>
            </a:r>
            <a:r>
              <a:rPr lang="ru-RU" sz="2000" dirty="0" err="1"/>
              <a:t>өченче</a:t>
            </a:r>
            <a:r>
              <a:rPr lang="ru-RU" sz="2000" dirty="0"/>
              <a:t> – </a:t>
            </a:r>
            <a:r>
              <a:rPr lang="ru-RU" sz="2000" dirty="0" err="1"/>
              <a:t>милләтчелек</a:t>
            </a:r>
            <a:r>
              <a:rPr lang="ru-RU" sz="2000" dirty="0"/>
              <a:t> (1910–1918) </a:t>
            </a:r>
            <a:r>
              <a:rPr lang="ru-RU" sz="2000" dirty="0" err="1"/>
              <a:t>дәве-ренә</a:t>
            </a:r>
            <a:r>
              <a:rPr lang="ru-RU" sz="2000" dirty="0"/>
              <a:t> </a:t>
            </a:r>
            <a:r>
              <a:rPr lang="ru-RU" sz="2000" dirty="0" err="1"/>
              <a:t>кертеп</a:t>
            </a:r>
            <a:r>
              <a:rPr lang="ru-RU" sz="2000" dirty="0"/>
              <a:t> </a:t>
            </a:r>
            <a:r>
              <a:rPr lang="ru-RU" sz="2000" dirty="0" err="1"/>
              <a:t>карыйлар</a:t>
            </a:r>
            <a:r>
              <a:rPr lang="ru-RU" sz="2000" dirty="0"/>
              <a:t>. </a:t>
            </a:r>
            <a:r>
              <a:rPr lang="ru-RU" sz="2000" dirty="0" err="1"/>
              <a:t>Ул</a:t>
            </a:r>
            <a:r>
              <a:rPr lang="ru-RU" sz="2000" dirty="0"/>
              <a:t> повесть </a:t>
            </a:r>
            <a:r>
              <a:rPr lang="ru-RU" sz="2000" dirty="0" err="1"/>
              <a:t>жанрында</a:t>
            </a:r>
            <a:r>
              <a:rPr lang="ru-RU" sz="2000" dirty="0"/>
              <a:t> </a:t>
            </a:r>
            <a:r>
              <a:rPr lang="ru-RU" sz="2000" dirty="0" err="1"/>
              <a:t>язылган</a:t>
            </a:r>
            <a:r>
              <a:rPr lang="ru-RU" sz="2000" dirty="0"/>
              <a:t>. </a:t>
            </a:r>
            <a:r>
              <a:rPr lang="ru-RU" sz="2000" dirty="0" err="1"/>
              <a:t>Аның</a:t>
            </a:r>
            <a:r>
              <a:rPr lang="ru-RU" sz="2000" dirty="0"/>
              <a:t> </a:t>
            </a:r>
            <a:r>
              <a:rPr lang="ru-RU" sz="2000" dirty="0" err="1"/>
              <a:t>эчтәлеге</a:t>
            </a:r>
            <a:r>
              <a:rPr lang="ru-RU" sz="2000" dirty="0"/>
              <a:t> </a:t>
            </a:r>
            <a:r>
              <a:rPr lang="ru-RU" sz="2000" dirty="0" err="1"/>
              <a:t>кыскача</a:t>
            </a:r>
            <a:r>
              <a:rPr lang="ru-RU" sz="2000" dirty="0"/>
              <a:t> </a:t>
            </a:r>
            <a:r>
              <a:rPr lang="ru-RU" sz="2000" dirty="0" err="1"/>
              <a:t>түбәндәгедән</a:t>
            </a:r>
            <a:r>
              <a:rPr lang="ru-RU" sz="2000" dirty="0"/>
              <a:t> </a:t>
            </a:r>
            <a:r>
              <a:rPr lang="ru-RU" sz="2000" dirty="0" err="1"/>
              <a:t>гыйбарәт</a:t>
            </a:r>
            <a:r>
              <a:rPr lang="ru-RU" sz="2000" dirty="0"/>
              <a:t>: </a:t>
            </a:r>
            <a:r>
              <a:rPr lang="ru-RU" sz="2000" dirty="0" err="1"/>
              <a:t>Вахид</a:t>
            </a:r>
            <a:r>
              <a:rPr lang="ru-RU" sz="2000" dirty="0"/>
              <a:t> мулла </a:t>
            </a:r>
            <a:r>
              <a:rPr lang="ru-RU" sz="2000" dirty="0" err="1"/>
              <a:t>белән</a:t>
            </a:r>
            <a:r>
              <a:rPr lang="ru-RU" sz="2000" dirty="0"/>
              <a:t> унике ел </a:t>
            </a:r>
            <a:r>
              <a:rPr lang="ru-RU" sz="2000" dirty="0" err="1"/>
              <a:t>бер</a:t>
            </a:r>
            <a:r>
              <a:rPr lang="ru-RU" sz="2000" dirty="0"/>
              <a:t> </a:t>
            </a:r>
            <a:r>
              <a:rPr lang="ru-RU" sz="2000" dirty="0" err="1"/>
              <a:t>җан</a:t>
            </a:r>
            <a:r>
              <a:rPr lang="ru-RU" sz="2000" dirty="0"/>
              <a:t>, </a:t>
            </a:r>
            <a:r>
              <a:rPr lang="ru-RU" sz="2000" dirty="0" err="1"/>
              <a:t>бер</a:t>
            </a:r>
            <a:r>
              <a:rPr lang="ru-RU" sz="2000" dirty="0"/>
              <a:t> </a:t>
            </a:r>
            <a:r>
              <a:rPr lang="ru-RU" sz="2000" dirty="0" err="1"/>
              <a:t>тән</a:t>
            </a:r>
            <a:r>
              <a:rPr lang="ru-RU" sz="2000" dirty="0"/>
              <a:t> </a:t>
            </a:r>
            <a:r>
              <a:rPr lang="ru-RU" sz="2000" dirty="0" err="1"/>
              <a:t>булып</a:t>
            </a:r>
            <a:r>
              <a:rPr lang="ru-RU" sz="2000" dirty="0"/>
              <a:t> </a:t>
            </a:r>
            <a:r>
              <a:rPr lang="ru-RU" sz="2000" dirty="0" err="1"/>
              <a:t>яшәгән</a:t>
            </a:r>
            <a:r>
              <a:rPr lang="ru-RU" sz="2000" dirty="0"/>
              <a:t> </a:t>
            </a:r>
            <a:r>
              <a:rPr lang="ru-RU" sz="2000" dirty="0" err="1"/>
              <a:t>Сәгыйдә</a:t>
            </a:r>
            <a:r>
              <a:rPr lang="ru-RU" sz="2000" dirty="0"/>
              <a:t>, бала </a:t>
            </a:r>
            <a:r>
              <a:rPr lang="ru-RU" sz="2000" dirty="0" err="1"/>
              <a:t>булмау</a:t>
            </a:r>
            <a:r>
              <a:rPr lang="ru-RU" sz="2000" dirty="0"/>
              <a:t> </a:t>
            </a:r>
            <a:r>
              <a:rPr lang="ru-RU" sz="2000" dirty="0" err="1"/>
              <a:t>сәбәпле</a:t>
            </a:r>
            <a:r>
              <a:rPr lang="ru-RU" sz="2000" dirty="0"/>
              <a:t>, </a:t>
            </a:r>
            <a:r>
              <a:rPr lang="ru-RU" sz="2000" dirty="0" err="1"/>
              <a:t>үз</a:t>
            </a:r>
            <a:r>
              <a:rPr lang="ru-RU" sz="2000" dirty="0"/>
              <a:t> </a:t>
            </a:r>
            <a:r>
              <a:rPr lang="ru-RU" sz="2000" dirty="0" err="1"/>
              <a:t>теләге</a:t>
            </a:r>
            <a:r>
              <a:rPr lang="ru-RU" sz="2000" dirty="0"/>
              <a:t> </a:t>
            </a:r>
            <a:r>
              <a:rPr lang="ru-RU" sz="2000" dirty="0" err="1"/>
              <a:t>белән</a:t>
            </a:r>
            <a:r>
              <a:rPr lang="ru-RU" sz="2000" dirty="0"/>
              <a:t> </a:t>
            </a:r>
            <a:r>
              <a:rPr lang="ru-RU" sz="2000" dirty="0" err="1"/>
              <a:t>үзенә</a:t>
            </a:r>
            <a:r>
              <a:rPr lang="ru-RU" sz="2000" dirty="0"/>
              <a:t> </a:t>
            </a:r>
            <a:r>
              <a:rPr lang="ru-RU" sz="2000" dirty="0" err="1"/>
              <a:t>көндәш</a:t>
            </a:r>
            <a:r>
              <a:rPr lang="ru-RU" sz="2000" dirty="0"/>
              <a:t>, </a:t>
            </a:r>
            <a:r>
              <a:rPr lang="ru-RU" sz="2000" dirty="0" err="1"/>
              <a:t>иренә</a:t>
            </a:r>
            <a:r>
              <a:rPr lang="ru-RU" sz="2000" dirty="0"/>
              <a:t> </a:t>
            </a:r>
            <a:r>
              <a:rPr lang="ru-RU" sz="2000" dirty="0" err="1"/>
              <a:t>икенче</a:t>
            </a:r>
            <a:r>
              <a:rPr lang="ru-RU" sz="2000" dirty="0"/>
              <a:t> </a:t>
            </a:r>
            <a:r>
              <a:rPr lang="ru-RU" sz="2000" dirty="0" err="1"/>
              <a:t>яшь</a:t>
            </a:r>
            <a:r>
              <a:rPr lang="ru-RU" sz="2000" dirty="0"/>
              <a:t> </a:t>
            </a:r>
            <a:r>
              <a:rPr lang="ru-RU" sz="2000" dirty="0" err="1"/>
              <a:t>хатын</a:t>
            </a:r>
            <a:r>
              <a:rPr lang="ru-RU" sz="2000" dirty="0"/>
              <a:t> </a:t>
            </a:r>
            <a:r>
              <a:rPr lang="ru-RU" sz="2000" dirty="0" err="1"/>
              <a:t>алдыра</a:t>
            </a:r>
            <a:r>
              <a:rPr lang="ru-RU" sz="2000" dirty="0"/>
              <a:t>. </a:t>
            </a:r>
            <a:r>
              <a:rPr lang="ru-RU" sz="2000" dirty="0" err="1"/>
              <a:t>Икенче</a:t>
            </a:r>
            <a:r>
              <a:rPr lang="ru-RU" sz="2000" dirty="0"/>
              <a:t> </a:t>
            </a:r>
            <a:r>
              <a:rPr lang="ru-RU" sz="2000" dirty="0" err="1"/>
              <a:t>төрле</a:t>
            </a:r>
            <a:r>
              <a:rPr lang="ru-RU" sz="2000" dirty="0"/>
              <a:t> </a:t>
            </a:r>
            <a:r>
              <a:rPr lang="ru-RU" sz="2000" dirty="0" err="1"/>
              <a:t>әйткәндә</a:t>
            </a:r>
            <a:r>
              <a:rPr lang="ru-RU" sz="2000" dirty="0"/>
              <a:t>, автор </a:t>
            </a:r>
            <a:r>
              <a:rPr lang="ru-RU" sz="2000" dirty="0" err="1"/>
              <a:t>Сәгыйдәнең</a:t>
            </a:r>
            <a:r>
              <a:rPr lang="ru-RU" sz="2000" dirty="0"/>
              <a:t> </a:t>
            </a:r>
            <a:r>
              <a:rPr lang="ru-RU" sz="2000" dirty="0" err="1"/>
              <a:t>балалы</a:t>
            </a:r>
            <a:r>
              <a:rPr lang="ru-RU" sz="2000" dirty="0"/>
              <a:t> </a:t>
            </a:r>
            <a:r>
              <a:rPr lang="ru-RU" sz="2000" dirty="0" err="1"/>
              <a:t>булу</a:t>
            </a:r>
            <a:r>
              <a:rPr lang="ru-RU" sz="2000" dirty="0"/>
              <a:t> </a:t>
            </a:r>
            <a:r>
              <a:rPr lang="ru-RU" sz="2000" dirty="0" err="1"/>
              <a:t>теләге</a:t>
            </a:r>
            <a:r>
              <a:rPr lang="ru-RU" sz="2000" dirty="0"/>
              <a:t> </a:t>
            </a:r>
            <a:r>
              <a:rPr lang="ru-RU" sz="2000" dirty="0" err="1"/>
              <a:t>белән</a:t>
            </a:r>
            <a:r>
              <a:rPr lang="ru-RU" sz="2000" dirty="0"/>
              <a:t> </a:t>
            </a:r>
            <a:r>
              <a:rPr lang="ru-RU" sz="2000" dirty="0" err="1"/>
              <a:t>бәйле</a:t>
            </a:r>
            <a:r>
              <a:rPr lang="ru-RU" sz="2000" dirty="0"/>
              <a:t> </a:t>
            </a:r>
            <a:r>
              <a:rPr lang="ru-RU" sz="2000" dirty="0" err="1"/>
              <a:t>эш-гамәлләрен</a:t>
            </a:r>
            <a:r>
              <a:rPr lang="ru-RU" sz="2000" dirty="0"/>
              <a:t>, </a:t>
            </a:r>
            <a:r>
              <a:rPr lang="ru-RU" sz="2000" dirty="0" err="1"/>
              <a:t>өмет-хыялларын</a:t>
            </a:r>
            <a:r>
              <a:rPr lang="ru-RU" sz="2000" dirty="0"/>
              <a:t>, </a:t>
            </a:r>
            <a:r>
              <a:rPr lang="ru-RU" sz="2000" dirty="0" err="1"/>
              <a:t>хис-кичерешләрен</a:t>
            </a:r>
            <a:r>
              <a:rPr lang="ru-RU" sz="2000" dirty="0"/>
              <a:t> </a:t>
            </a:r>
            <a:r>
              <a:rPr lang="ru-RU" sz="2000" dirty="0" err="1"/>
              <a:t>сөйли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70487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76672"/>
            <a:ext cx="61206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Әдип</a:t>
            </a:r>
            <a:r>
              <a:rPr lang="ru-RU" sz="2000" dirty="0" smtClean="0"/>
              <a:t> </a:t>
            </a:r>
            <a:r>
              <a:rPr lang="ru-RU" sz="2000" dirty="0" err="1" smtClean="0"/>
              <a:t>бу</a:t>
            </a:r>
            <a:r>
              <a:rPr lang="ru-RU" sz="2000" dirty="0" smtClean="0"/>
              <a:t> </a:t>
            </a:r>
            <a:r>
              <a:rPr lang="ru-RU" sz="2000" dirty="0" err="1" smtClean="0"/>
              <a:t>әсәрендә</a:t>
            </a:r>
            <a:r>
              <a:rPr lang="ru-RU" sz="2000" dirty="0" smtClean="0"/>
              <a:t> </a:t>
            </a:r>
            <a:r>
              <a:rPr lang="en-US" sz="2000" dirty="0" smtClean="0"/>
              <a:t>XX </a:t>
            </a:r>
            <a:r>
              <a:rPr lang="ru-RU" sz="2000" dirty="0" err="1" smtClean="0"/>
              <a:t>гасыр</a:t>
            </a:r>
            <a:r>
              <a:rPr lang="ru-RU" sz="2000" dirty="0" smtClean="0"/>
              <a:t> </a:t>
            </a:r>
            <a:r>
              <a:rPr lang="ru-RU" sz="2000" dirty="0" err="1" smtClean="0"/>
              <a:t>башында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муллалар</a:t>
            </a:r>
            <a:r>
              <a:rPr lang="ru-RU" sz="2000" dirty="0" smtClean="0"/>
              <a:t> </a:t>
            </a:r>
            <a:r>
              <a:rPr lang="ru-RU" sz="2000" dirty="0" err="1" smtClean="0"/>
              <a:t>социаль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катлавы</a:t>
            </a:r>
            <a:r>
              <a:rPr lang="ru-RU" sz="2000" dirty="0" smtClean="0"/>
              <a:t> </a:t>
            </a:r>
            <a:r>
              <a:rPr lang="ru-RU" sz="2000" dirty="0" err="1" smtClean="0"/>
              <a:t>тормышы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материалында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көн</a:t>
            </a:r>
            <a:r>
              <a:rPr lang="ru-RU" sz="2000" dirty="0" smtClean="0"/>
              <a:t> </a:t>
            </a:r>
            <a:r>
              <a:rPr lang="ru-RU" sz="2000" dirty="0" err="1" smtClean="0"/>
              <a:t>кадагындагы</a:t>
            </a:r>
            <a:r>
              <a:rPr lang="ru-RU" sz="2000" dirty="0" smtClean="0"/>
              <a:t> </a:t>
            </a:r>
            <a:r>
              <a:rPr lang="ru-RU" sz="2000" dirty="0" err="1" smtClean="0"/>
              <a:t>иҗтимагый-милли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проблемаларны</a:t>
            </a:r>
            <a:r>
              <a:rPr lang="ru-RU" sz="2000" dirty="0" smtClean="0"/>
              <a:t> </a:t>
            </a:r>
            <a:r>
              <a:rPr lang="ru-RU" sz="2000" dirty="0" err="1" smtClean="0"/>
              <a:t>сурәтләүдән</a:t>
            </a:r>
            <a:r>
              <a:rPr lang="ru-RU" sz="2000" dirty="0" smtClean="0"/>
              <a:t> </a:t>
            </a:r>
            <a:r>
              <a:rPr lang="ru-RU" sz="2000" dirty="0" err="1" smtClean="0"/>
              <a:t>аерылып</a:t>
            </a:r>
            <a:r>
              <a:rPr lang="ru-RU" sz="2000" dirty="0" smtClean="0"/>
              <a:t> </a:t>
            </a:r>
            <a:r>
              <a:rPr lang="ru-RU" sz="2000" dirty="0" err="1" smtClean="0"/>
              <a:t>китеп</a:t>
            </a:r>
            <a:r>
              <a:rPr lang="ru-RU" sz="2000" dirty="0" smtClean="0"/>
              <a:t>, </a:t>
            </a:r>
            <a:r>
              <a:rPr lang="ru-RU" sz="2000" dirty="0" err="1" smtClean="0"/>
              <a:t>аның</a:t>
            </a:r>
            <a:r>
              <a:rPr lang="ru-RU" sz="2000" dirty="0" smtClean="0"/>
              <a:t> </a:t>
            </a:r>
            <a:r>
              <a:rPr lang="ru-RU" sz="2000" dirty="0" err="1" smtClean="0"/>
              <a:t>өчен</a:t>
            </a:r>
            <a:r>
              <a:rPr lang="ru-RU" sz="2000" dirty="0" smtClean="0"/>
              <a:t> </a:t>
            </a:r>
            <a:r>
              <a:rPr lang="ru-RU" sz="2000" dirty="0" err="1" smtClean="0"/>
              <a:t>яңа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булган</a:t>
            </a:r>
            <a:r>
              <a:rPr lang="ru-RU" sz="2000" dirty="0" smtClean="0"/>
              <a:t> </a:t>
            </a:r>
            <a:r>
              <a:rPr lang="ru-RU" sz="2000" dirty="0" err="1" smtClean="0"/>
              <a:t>гаилә</a:t>
            </a:r>
            <a:r>
              <a:rPr lang="ru-RU" sz="2000" dirty="0" smtClean="0"/>
              <a:t> </a:t>
            </a:r>
            <a:r>
              <a:rPr lang="ru-RU" sz="2000" dirty="0" err="1" smtClean="0"/>
              <a:t>бәхете</a:t>
            </a:r>
            <a:r>
              <a:rPr lang="ru-RU" sz="2000" dirty="0" smtClean="0"/>
              <a:t> </a:t>
            </a:r>
            <a:r>
              <a:rPr lang="ru-RU" sz="2000" dirty="0" err="1" smtClean="0"/>
              <a:t>темасын</a:t>
            </a:r>
            <a:r>
              <a:rPr lang="ru-RU" sz="2000" dirty="0" smtClean="0"/>
              <a:t> </a:t>
            </a:r>
            <a:r>
              <a:rPr lang="ru-RU" sz="2000" dirty="0" err="1" smtClean="0"/>
              <a:t>гәүдәләндерүгә</a:t>
            </a:r>
            <a:r>
              <a:rPr lang="ru-RU" sz="2000" dirty="0" smtClean="0"/>
              <a:t> </a:t>
            </a:r>
            <a:r>
              <a:rPr lang="ru-RU" sz="2000" dirty="0" err="1" smtClean="0"/>
              <a:t>күчә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«</a:t>
            </a:r>
            <a:r>
              <a:rPr lang="ru-RU" sz="2000" dirty="0" err="1"/>
              <a:t>Остазбикә</a:t>
            </a:r>
            <a:r>
              <a:rPr lang="ru-RU" sz="2000" dirty="0"/>
              <a:t>» </a:t>
            </a:r>
            <a:r>
              <a:rPr lang="ru-RU" sz="2000" dirty="0" err="1"/>
              <a:t>повесте</a:t>
            </a:r>
            <a:r>
              <a:rPr lang="ru-RU" sz="2000" dirty="0"/>
              <a:t> </a:t>
            </a:r>
            <a:r>
              <a:rPr lang="ru-RU" sz="2000" dirty="0" err="1"/>
              <a:t>күләмнәре</a:t>
            </a:r>
            <a:r>
              <a:rPr lang="ru-RU" sz="2000" dirty="0"/>
              <a:t> </a:t>
            </a:r>
            <a:r>
              <a:rPr lang="ru-RU" sz="2000" dirty="0" err="1"/>
              <a:t>ягыннан</a:t>
            </a:r>
            <a:r>
              <a:rPr lang="ru-RU" sz="2000" dirty="0"/>
              <a:t> </a:t>
            </a:r>
            <a:r>
              <a:rPr lang="ru-RU" sz="2000" dirty="0" err="1"/>
              <a:t>төрлечә</a:t>
            </a:r>
            <a:r>
              <a:rPr lang="ru-RU" sz="2000" dirty="0"/>
              <a:t> </a:t>
            </a:r>
            <a:r>
              <a:rPr lang="ru-RU" sz="2000" dirty="0" err="1"/>
              <a:t>зурлыкта</a:t>
            </a:r>
            <a:r>
              <a:rPr lang="ru-RU" sz="2000" dirty="0"/>
              <a:t> </a:t>
            </a:r>
            <a:r>
              <a:rPr lang="ru-RU" sz="2000" dirty="0" err="1"/>
              <a:t>булган</a:t>
            </a:r>
            <a:r>
              <a:rPr lang="ru-RU" sz="2000" dirty="0"/>
              <a:t> 14 </a:t>
            </a:r>
            <a:r>
              <a:rPr lang="ru-RU" sz="2000" dirty="0" err="1"/>
              <a:t>бүлектән</a:t>
            </a:r>
            <a:r>
              <a:rPr lang="ru-RU" sz="2000" dirty="0"/>
              <a:t> тора. </a:t>
            </a:r>
            <a:r>
              <a:rPr lang="ru-RU" sz="2000" dirty="0" err="1"/>
              <a:t>Дөрес</a:t>
            </a:r>
            <a:r>
              <a:rPr lang="ru-RU" sz="2000" dirty="0"/>
              <a:t>, </a:t>
            </a:r>
            <a:r>
              <a:rPr lang="ru-RU" sz="2000" dirty="0" err="1"/>
              <a:t>элгәреге</a:t>
            </a:r>
            <a:r>
              <a:rPr lang="ru-RU" sz="2000" dirty="0"/>
              <a:t> </a:t>
            </a:r>
            <a:r>
              <a:rPr lang="ru-RU" sz="2000" dirty="0" err="1"/>
              <a:t>әдәби</a:t>
            </a:r>
            <a:r>
              <a:rPr lang="ru-RU" sz="2000" dirty="0"/>
              <a:t> </a:t>
            </a:r>
            <a:r>
              <a:rPr lang="ru-RU" sz="2000" dirty="0" err="1"/>
              <a:t>традицияләргә</a:t>
            </a:r>
            <a:r>
              <a:rPr lang="ru-RU" sz="2000" dirty="0"/>
              <a:t> </a:t>
            </a:r>
            <a:r>
              <a:rPr lang="ru-RU" sz="2000" dirty="0" err="1"/>
              <a:t>нигезләнеп</a:t>
            </a:r>
            <a:r>
              <a:rPr lang="ru-RU" sz="2000" dirty="0"/>
              <a:t> </a:t>
            </a:r>
            <a:r>
              <a:rPr lang="ru-RU" sz="2000" dirty="0" err="1"/>
              <a:t>язу</a:t>
            </a:r>
            <a:r>
              <a:rPr lang="ru-RU" sz="2000" dirty="0"/>
              <a:t> </a:t>
            </a:r>
            <a:r>
              <a:rPr lang="ru-RU" sz="2000" dirty="0" err="1"/>
              <a:t>сәбәпле</a:t>
            </a:r>
            <a:r>
              <a:rPr lang="ru-RU" sz="2000" dirty="0"/>
              <a:t>, автор </a:t>
            </a:r>
            <a:r>
              <a:rPr lang="ru-RU" sz="2000" dirty="0" err="1"/>
              <a:t>аларга</a:t>
            </a:r>
            <a:r>
              <a:rPr lang="ru-RU" sz="2000" dirty="0"/>
              <a:t> </a:t>
            </a:r>
            <a:r>
              <a:rPr lang="ru-RU" sz="2000" dirty="0" err="1"/>
              <a:t>тәртип</a:t>
            </a:r>
            <a:r>
              <a:rPr lang="ru-RU" sz="2000" dirty="0"/>
              <a:t> саны да, </a:t>
            </a:r>
            <a:r>
              <a:rPr lang="ru-RU" sz="2000" dirty="0" err="1"/>
              <a:t>яисә</a:t>
            </a:r>
            <a:r>
              <a:rPr lang="ru-RU" sz="2000" dirty="0"/>
              <a:t> </a:t>
            </a:r>
            <a:r>
              <a:rPr lang="ru-RU" sz="2000" dirty="0" err="1"/>
              <a:t>исем</a:t>
            </a:r>
            <a:r>
              <a:rPr lang="ru-RU" sz="2000" dirty="0"/>
              <a:t> </a:t>
            </a:r>
            <a:r>
              <a:rPr lang="ru-RU" sz="2000" dirty="0" err="1"/>
              <a:t>дә</a:t>
            </a:r>
            <a:r>
              <a:rPr lang="ru-RU" sz="2000" dirty="0"/>
              <a:t> </a:t>
            </a:r>
            <a:r>
              <a:rPr lang="ru-RU" sz="2000" dirty="0" err="1"/>
              <a:t>куймаган</a:t>
            </a:r>
            <a:r>
              <a:rPr lang="ru-RU" sz="2000" dirty="0"/>
              <a:t>. </a:t>
            </a:r>
            <a:r>
              <a:rPr lang="ru-RU" sz="2000" dirty="0" err="1"/>
              <a:t>Аларның</a:t>
            </a:r>
            <a:r>
              <a:rPr lang="ru-RU" sz="2000" dirty="0"/>
              <a:t> </a:t>
            </a:r>
            <a:r>
              <a:rPr lang="ru-RU" sz="2000" dirty="0" err="1"/>
              <a:t>эчтәлегеннән</a:t>
            </a:r>
            <a:r>
              <a:rPr lang="ru-RU" sz="2000" dirty="0"/>
              <a:t> </a:t>
            </a:r>
            <a:r>
              <a:rPr lang="ru-RU" sz="2000" dirty="0" err="1"/>
              <a:t>чыгып</a:t>
            </a:r>
            <a:r>
              <a:rPr lang="ru-RU" sz="2000" dirty="0"/>
              <a:t>, </a:t>
            </a:r>
            <a:r>
              <a:rPr lang="ru-RU" sz="2000" dirty="0" err="1"/>
              <a:t>шартлы</a:t>
            </a:r>
            <a:r>
              <a:rPr lang="ru-RU" sz="2000" dirty="0"/>
              <a:t> </a:t>
            </a:r>
            <a:r>
              <a:rPr lang="ru-RU" sz="2000" dirty="0" err="1"/>
              <a:t>рәвештә</a:t>
            </a:r>
            <a:r>
              <a:rPr lang="ru-RU" sz="2000" dirty="0"/>
              <a:t>, </a:t>
            </a:r>
            <a:r>
              <a:rPr lang="ru-RU" sz="2000" dirty="0" err="1"/>
              <a:t>беренче</a:t>
            </a:r>
            <a:r>
              <a:rPr lang="ru-RU" sz="2000" dirty="0"/>
              <a:t> </a:t>
            </a:r>
            <a:r>
              <a:rPr lang="ru-RU" sz="2000" dirty="0" err="1"/>
              <a:t>бүлекне</a:t>
            </a:r>
            <a:r>
              <a:rPr lang="ru-RU" sz="2000" dirty="0"/>
              <a:t> «</a:t>
            </a:r>
            <a:r>
              <a:rPr lang="ru-RU" sz="2000" dirty="0" err="1"/>
              <a:t>Кызны</a:t>
            </a:r>
            <a:r>
              <a:rPr lang="ru-RU" sz="2000" dirty="0"/>
              <a:t> </a:t>
            </a:r>
            <a:r>
              <a:rPr lang="ru-RU" sz="2000" dirty="0" err="1"/>
              <a:t>кияүгә</a:t>
            </a:r>
            <a:r>
              <a:rPr lang="ru-RU" sz="2000" dirty="0"/>
              <a:t> </a:t>
            </a:r>
            <a:r>
              <a:rPr lang="ru-RU" sz="2000" dirty="0" err="1"/>
              <a:t>бирергә</a:t>
            </a:r>
            <a:r>
              <a:rPr lang="ru-RU" sz="2000" dirty="0"/>
              <a:t> </a:t>
            </a:r>
            <a:r>
              <a:rPr lang="ru-RU" sz="2000" dirty="0" err="1"/>
              <a:t>карар</a:t>
            </a:r>
            <a:r>
              <a:rPr lang="ru-RU" sz="2000" dirty="0"/>
              <a:t> </a:t>
            </a:r>
            <a:r>
              <a:rPr lang="ru-RU" sz="2000" dirty="0" err="1"/>
              <a:t>кылынды</a:t>
            </a:r>
            <a:r>
              <a:rPr lang="ru-RU" sz="2000" dirty="0"/>
              <a:t>», </a:t>
            </a:r>
            <a:r>
              <a:rPr lang="ru-RU" sz="2000" dirty="0" err="1"/>
              <a:t>икенче</a:t>
            </a:r>
            <a:r>
              <a:rPr lang="ru-RU" sz="2000" dirty="0"/>
              <a:t> </a:t>
            </a:r>
            <a:r>
              <a:rPr lang="ru-RU" sz="2000" dirty="0" err="1"/>
              <a:t>бүлекне</a:t>
            </a:r>
            <a:r>
              <a:rPr lang="ru-RU" sz="2000" dirty="0"/>
              <a:t> «Мулла </a:t>
            </a:r>
            <a:r>
              <a:rPr lang="ru-RU" sz="2000" dirty="0" err="1"/>
              <a:t>кияү</a:t>
            </a:r>
            <a:r>
              <a:rPr lang="ru-RU" sz="2000" dirty="0"/>
              <a:t> </a:t>
            </a:r>
            <a:r>
              <a:rPr lang="ru-RU" sz="2000" dirty="0" err="1"/>
              <a:t>күңелгә</a:t>
            </a:r>
            <a:r>
              <a:rPr lang="ru-RU" sz="2000" dirty="0"/>
              <a:t> </a:t>
            </a:r>
            <a:r>
              <a:rPr lang="ru-RU" sz="2000" dirty="0" err="1"/>
              <a:t>ошады</a:t>
            </a:r>
            <a:r>
              <a:rPr lang="ru-RU" sz="2000" dirty="0"/>
              <a:t>», </a:t>
            </a:r>
            <a:r>
              <a:rPr lang="ru-RU" sz="2000" dirty="0" err="1"/>
              <a:t>өченчесен</a:t>
            </a:r>
            <a:r>
              <a:rPr lang="ru-RU" sz="2000" dirty="0"/>
              <a:t> «</a:t>
            </a:r>
            <a:r>
              <a:rPr lang="ru-RU" sz="2000" dirty="0" err="1"/>
              <a:t>Каената</a:t>
            </a:r>
            <a:r>
              <a:rPr lang="ru-RU" sz="2000" dirty="0"/>
              <a:t> </a:t>
            </a:r>
            <a:r>
              <a:rPr lang="ru-RU" sz="2000" dirty="0" err="1"/>
              <a:t>йортында</a:t>
            </a:r>
            <a:r>
              <a:rPr lang="ru-RU" sz="2000" dirty="0"/>
              <a:t>», </a:t>
            </a:r>
            <a:r>
              <a:rPr lang="ru-RU" sz="2000" dirty="0" err="1"/>
              <a:t>дүртенчесен</a:t>
            </a:r>
            <a:r>
              <a:rPr lang="ru-RU" sz="2000" dirty="0"/>
              <a:t> «</a:t>
            </a:r>
            <a:r>
              <a:rPr lang="ru-RU" sz="2000" dirty="0" err="1"/>
              <a:t>Яшь</a:t>
            </a:r>
            <a:r>
              <a:rPr lang="ru-RU" sz="2000" dirty="0"/>
              <a:t> </a:t>
            </a:r>
            <a:r>
              <a:rPr lang="ru-RU" sz="2000" dirty="0" err="1"/>
              <a:t>мулланы</a:t>
            </a:r>
            <a:r>
              <a:rPr lang="ru-RU" sz="2000" dirty="0"/>
              <a:t> </a:t>
            </a:r>
            <a:r>
              <a:rPr lang="ru-RU" sz="2000" dirty="0" err="1"/>
              <a:t>йортлы-җирле</a:t>
            </a:r>
            <a:r>
              <a:rPr lang="ru-RU" sz="2000" dirty="0"/>
              <a:t> </a:t>
            </a:r>
            <a:r>
              <a:rPr lang="ru-RU" sz="2000" dirty="0" err="1"/>
              <a:t>итү</a:t>
            </a:r>
            <a:r>
              <a:rPr lang="ru-RU" sz="2000" dirty="0"/>
              <a:t>», </a:t>
            </a:r>
            <a:r>
              <a:rPr lang="ru-RU" sz="2000" dirty="0" err="1"/>
              <a:t>бишенчесен</a:t>
            </a:r>
            <a:r>
              <a:rPr lang="ru-RU" sz="2000" dirty="0"/>
              <a:t> «</a:t>
            </a:r>
            <a:r>
              <a:rPr lang="ru-RU" sz="2000" dirty="0" err="1"/>
              <a:t>Бәхетле</a:t>
            </a:r>
            <a:r>
              <a:rPr lang="ru-RU" sz="2000" dirty="0"/>
              <a:t> мул </a:t>
            </a:r>
            <a:r>
              <a:rPr lang="ru-RU" sz="2000" dirty="0" err="1"/>
              <a:t>тормыш</a:t>
            </a:r>
            <a:r>
              <a:rPr lang="ru-RU" sz="2000" dirty="0"/>
              <a:t>», </a:t>
            </a:r>
            <a:r>
              <a:rPr lang="ru-RU" sz="2000" dirty="0" err="1"/>
              <a:t>алтынчысын</a:t>
            </a:r>
            <a:r>
              <a:rPr lang="ru-RU" sz="2000" dirty="0"/>
              <a:t> «</a:t>
            </a:r>
            <a:r>
              <a:rPr lang="ru-RU" sz="2000" dirty="0" err="1"/>
              <a:t>Борчулы</a:t>
            </a:r>
            <a:r>
              <a:rPr lang="ru-RU" sz="2000" dirty="0"/>
              <a:t> </a:t>
            </a:r>
            <a:r>
              <a:rPr lang="ru-RU" sz="2000" dirty="0" err="1"/>
              <a:t>төннәр</a:t>
            </a:r>
            <a:r>
              <a:rPr lang="ru-RU" sz="2000" dirty="0"/>
              <a:t>», </a:t>
            </a:r>
            <a:r>
              <a:rPr lang="ru-RU" sz="2000" dirty="0" err="1"/>
              <a:t>җиденчесен</a:t>
            </a:r>
            <a:r>
              <a:rPr lang="ru-RU" sz="2000" dirty="0"/>
              <a:t> «Алла бала </a:t>
            </a:r>
            <a:r>
              <a:rPr lang="ru-RU" sz="2000" dirty="0" err="1"/>
              <a:t>бирмәде</a:t>
            </a:r>
            <a:r>
              <a:rPr lang="ru-RU" sz="2000" dirty="0"/>
              <a:t>», </a:t>
            </a:r>
            <a:r>
              <a:rPr lang="ru-RU" sz="2000" dirty="0" err="1"/>
              <a:t>сигезенчесен</a:t>
            </a:r>
            <a:r>
              <a:rPr lang="ru-RU" sz="2000" dirty="0"/>
              <a:t> «</a:t>
            </a:r>
            <a:r>
              <a:rPr lang="ru-RU" sz="2000" dirty="0" err="1"/>
              <a:t>Асрамага</a:t>
            </a:r>
            <a:r>
              <a:rPr lang="ru-RU" sz="2000" dirty="0"/>
              <a:t> </a:t>
            </a:r>
            <a:r>
              <a:rPr lang="ru-RU" sz="2000" dirty="0" err="1"/>
              <a:t>малай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», </a:t>
            </a:r>
            <a:r>
              <a:rPr lang="ru-RU" sz="2000" dirty="0" err="1"/>
              <a:t>тугызынчысын</a:t>
            </a:r>
            <a:r>
              <a:rPr lang="ru-RU" sz="2000" dirty="0"/>
              <a:t> «</a:t>
            </a:r>
            <a:r>
              <a:rPr lang="ru-RU" sz="2000" dirty="0" err="1"/>
              <a:t>Казанда</a:t>
            </a:r>
            <a:r>
              <a:rPr lang="ru-RU" sz="2000" dirty="0"/>
              <a:t> </a:t>
            </a:r>
            <a:r>
              <a:rPr lang="ru-RU" sz="2000" dirty="0" err="1"/>
              <a:t>кунакта</a:t>
            </a:r>
            <a:r>
              <a:rPr lang="ru-RU" sz="2000" dirty="0"/>
              <a:t>» </a:t>
            </a:r>
            <a:r>
              <a:rPr lang="ru-RU" sz="2000" dirty="0" err="1"/>
              <a:t>яисә</a:t>
            </a:r>
            <a:r>
              <a:rPr lang="ru-RU" sz="2000" dirty="0"/>
              <a:t> «</a:t>
            </a:r>
            <a:r>
              <a:rPr lang="ru-RU" sz="2000" dirty="0" err="1"/>
              <a:t>Хатынның</a:t>
            </a:r>
            <a:r>
              <a:rPr lang="ru-RU" sz="2000" dirty="0"/>
              <a:t> </a:t>
            </a:r>
            <a:r>
              <a:rPr lang="ru-RU" sz="2000" dirty="0" err="1"/>
              <a:t>үгие</a:t>
            </a:r>
            <a:r>
              <a:rPr lang="ru-RU" sz="2000" dirty="0"/>
              <a:t> </a:t>
            </a:r>
            <a:r>
              <a:rPr lang="ru-RU" sz="2000" dirty="0" err="1"/>
              <a:t>юк</a:t>
            </a:r>
            <a:r>
              <a:rPr lang="ru-RU" sz="2000" dirty="0" smtClean="0"/>
              <a:t>».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98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5544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/>
              <a:t>У</a:t>
            </a:r>
            <a:r>
              <a:rPr lang="ru-RU" sz="2000" dirty="0" err="1" smtClean="0"/>
              <a:t>нынчысын</a:t>
            </a:r>
            <a:r>
              <a:rPr lang="ru-RU" sz="2000" dirty="0" smtClean="0"/>
              <a:t> «</a:t>
            </a:r>
            <a:r>
              <a:rPr lang="ru-RU" sz="2000" dirty="0" err="1" smtClean="0"/>
              <a:t>Көндәш</a:t>
            </a:r>
            <a:r>
              <a:rPr lang="ru-RU" sz="2000" dirty="0" smtClean="0"/>
              <a:t> </a:t>
            </a:r>
            <a:r>
              <a:rPr lang="ru-RU" sz="2000" dirty="0" err="1" smtClean="0"/>
              <a:t>ачысыннан</a:t>
            </a:r>
            <a:r>
              <a:rPr lang="ru-RU" sz="2000" dirty="0" smtClean="0"/>
              <a:t> </a:t>
            </a:r>
            <a:r>
              <a:rPr lang="ru-RU" sz="2000" dirty="0" err="1" smtClean="0"/>
              <a:t>көчлерәк</a:t>
            </a:r>
            <a:r>
              <a:rPr lang="ru-RU" sz="2000" dirty="0" smtClean="0"/>
              <a:t>», </a:t>
            </a:r>
          </a:p>
          <a:p>
            <a:r>
              <a:rPr lang="ru-RU" sz="2000" dirty="0" err="1" smtClean="0"/>
              <a:t>унберенчесен</a:t>
            </a:r>
            <a:r>
              <a:rPr lang="ru-RU" sz="2000" dirty="0" smtClean="0"/>
              <a:t> «</a:t>
            </a:r>
            <a:r>
              <a:rPr lang="ru-RU" sz="2000" dirty="0" err="1" smtClean="0"/>
              <a:t>Ул</a:t>
            </a:r>
            <a:r>
              <a:rPr lang="ru-RU" sz="2000" dirty="0" smtClean="0"/>
              <a:t> </a:t>
            </a:r>
            <a:r>
              <a:rPr lang="ru-RU" sz="2000" dirty="0" err="1" smtClean="0"/>
              <a:t>ачуланган</a:t>
            </a:r>
            <a:r>
              <a:rPr lang="ru-RU" sz="2000" dirty="0" smtClean="0"/>
              <a:t> </a:t>
            </a:r>
            <a:r>
              <a:rPr lang="ru-RU" sz="2000" dirty="0" err="1" smtClean="0"/>
              <a:t>иде</a:t>
            </a:r>
            <a:r>
              <a:rPr lang="ru-RU" sz="2000" dirty="0" smtClean="0"/>
              <a:t>», </a:t>
            </a:r>
            <a:r>
              <a:rPr lang="ru-RU" sz="2000" dirty="0" err="1" smtClean="0"/>
              <a:t>уникенчесен</a:t>
            </a:r>
            <a:r>
              <a:rPr lang="ru-RU" sz="2000" dirty="0" smtClean="0"/>
              <a:t> «</a:t>
            </a:r>
            <a:r>
              <a:rPr lang="ru-RU" sz="2000" dirty="0" err="1" smtClean="0"/>
              <a:t>Угылын</a:t>
            </a:r>
            <a:r>
              <a:rPr lang="ru-RU" sz="2000" dirty="0" smtClean="0"/>
              <a:t> </a:t>
            </a:r>
            <a:r>
              <a:rPr lang="ru-RU" sz="2000" dirty="0" err="1" smtClean="0"/>
              <a:t>күрәсе</a:t>
            </a:r>
            <a:r>
              <a:rPr lang="ru-RU" sz="2000" dirty="0" smtClean="0"/>
              <a:t> </a:t>
            </a:r>
            <a:r>
              <a:rPr lang="ru-RU" sz="2000" dirty="0" err="1" smtClean="0"/>
              <a:t>килү</a:t>
            </a:r>
            <a:r>
              <a:rPr lang="ru-RU" sz="2000" dirty="0" smtClean="0"/>
              <a:t> </a:t>
            </a:r>
            <a:r>
              <a:rPr lang="ru-RU" sz="2000" dirty="0" err="1" smtClean="0"/>
              <a:t>теләге</a:t>
            </a:r>
            <a:r>
              <a:rPr lang="ru-RU" sz="2000" dirty="0" smtClean="0"/>
              <a:t> </a:t>
            </a:r>
            <a:r>
              <a:rPr lang="ru-RU" sz="2000" dirty="0" err="1" smtClean="0"/>
              <a:t>туды</a:t>
            </a:r>
            <a:r>
              <a:rPr lang="ru-RU" sz="2000" dirty="0" smtClean="0"/>
              <a:t>», </a:t>
            </a:r>
            <a:r>
              <a:rPr lang="ru-RU" sz="2000" dirty="0" err="1" smtClean="0"/>
              <a:t>унөченчесен</a:t>
            </a:r>
            <a:r>
              <a:rPr lang="ru-RU" sz="2000" dirty="0" smtClean="0"/>
              <a:t> «</a:t>
            </a:r>
            <a:r>
              <a:rPr lang="ru-RU" sz="2000" dirty="0" err="1" smtClean="0"/>
              <a:t>Көндәш</a:t>
            </a:r>
            <a:r>
              <a:rPr lang="ru-RU" sz="2000" dirty="0" smtClean="0"/>
              <a:t> </a:t>
            </a:r>
            <a:r>
              <a:rPr lang="ru-RU" sz="2000" dirty="0" err="1" smtClean="0"/>
              <a:t>янында</a:t>
            </a:r>
            <a:r>
              <a:rPr lang="ru-RU" sz="2000" dirty="0" smtClean="0"/>
              <a:t>» </a:t>
            </a:r>
            <a:r>
              <a:rPr lang="ru-RU" sz="2000" dirty="0" err="1" smtClean="0"/>
              <a:t>яисә</a:t>
            </a:r>
            <a:r>
              <a:rPr lang="ru-RU" sz="2000" dirty="0" smtClean="0"/>
              <a:t> «</a:t>
            </a:r>
            <a:r>
              <a:rPr lang="ru-RU" sz="2000" dirty="0" err="1" smtClean="0"/>
              <a:t>Намазлыкта</a:t>
            </a:r>
            <a:r>
              <a:rPr lang="ru-RU" sz="2000" dirty="0" smtClean="0"/>
              <a:t> </a:t>
            </a:r>
            <a:r>
              <a:rPr lang="ru-RU" sz="2000" dirty="0" err="1" smtClean="0"/>
              <a:t>үткәрелгән</a:t>
            </a:r>
            <a:r>
              <a:rPr lang="ru-RU" sz="2000" dirty="0" smtClean="0"/>
              <a:t> </a:t>
            </a:r>
            <a:r>
              <a:rPr lang="ru-RU" sz="2000" dirty="0" err="1" smtClean="0"/>
              <a:t>төн</a:t>
            </a:r>
            <a:r>
              <a:rPr lang="ru-RU" sz="2000" dirty="0" smtClean="0"/>
              <a:t>», </a:t>
            </a:r>
            <a:r>
              <a:rPr lang="ru-RU" sz="2000" dirty="0" err="1" smtClean="0"/>
              <a:t>ундүртенчесен</a:t>
            </a:r>
            <a:r>
              <a:rPr lang="ru-RU" sz="2000" dirty="0" smtClean="0"/>
              <a:t> «Бала </a:t>
            </a:r>
            <a:r>
              <a:rPr lang="ru-RU" sz="2000" dirty="0" err="1" smtClean="0"/>
              <a:t>бәхете</a:t>
            </a:r>
            <a:r>
              <a:rPr lang="ru-RU" sz="2000" dirty="0" smtClean="0"/>
              <a:t>» </a:t>
            </a:r>
            <a:r>
              <a:rPr lang="ru-RU" sz="2000" dirty="0" err="1" smtClean="0"/>
              <a:t>дип</a:t>
            </a:r>
            <a:r>
              <a:rPr lang="ru-RU" sz="2000" dirty="0" smtClean="0"/>
              <a:t> </a:t>
            </a:r>
            <a:r>
              <a:rPr lang="ru-RU" sz="2000" dirty="0" err="1" smtClean="0"/>
              <a:t>атарга</a:t>
            </a:r>
            <a:r>
              <a:rPr lang="ru-RU" sz="2000" dirty="0" smtClean="0"/>
              <a:t> </a:t>
            </a:r>
            <a:r>
              <a:rPr lang="ru-RU" sz="2000" dirty="0" err="1" smtClean="0"/>
              <a:t>мөмкин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булыр</a:t>
            </a:r>
            <a:r>
              <a:rPr lang="ru-RU" sz="2000" dirty="0" smtClean="0"/>
              <a:t> </a:t>
            </a:r>
            <a:r>
              <a:rPr lang="ru-RU" sz="2000" dirty="0" err="1" smtClean="0"/>
              <a:t>иде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Остазбикә</a:t>
            </a:r>
            <a:r>
              <a:rPr lang="ru-RU" sz="2000" dirty="0" smtClean="0"/>
              <a:t>» </a:t>
            </a:r>
            <a:r>
              <a:rPr lang="ru-RU" sz="2000" dirty="0" err="1" smtClean="0"/>
              <a:t>повестенда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бер</a:t>
            </a:r>
            <a:r>
              <a:rPr lang="ru-RU" sz="2000" dirty="0" smtClean="0"/>
              <a:t> </a:t>
            </a:r>
            <a:r>
              <a:rPr lang="ru-RU" sz="2000" dirty="0" err="1" smtClean="0"/>
              <a:t>төп</a:t>
            </a:r>
            <a:r>
              <a:rPr lang="ru-RU" sz="2000" dirty="0" smtClean="0"/>
              <a:t> сюжет </a:t>
            </a:r>
            <a:r>
              <a:rPr lang="ru-RU" sz="2000" dirty="0" err="1" smtClean="0"/>
              <a:t>сызыгы</a:t>
            </a:r>
            <a:r>
              <a:rPr lang="ru-RU" sz="2000" dirty="0" smtClean="0"/>
              <a:t> бар. </a:t>
            </a:r>
            <a:r>
              <a:rPr lang="ru-RU" sz="2000" dirty="0" err="1" smtClean="0"/>
              <a:t>Аның</a:t>
            </a:r>
            <a:r>
              <a:rPr lang="ru-RU" sz="2000" dirty="0" smtClean="0"/>
              <a:t> </a:t>
            </a:r>
            <a:r>
              <a:rPr lang="ru-RU" sz="2000" dirty="0" err="1" smtClean="0"/>
              <a:t>нигезендә</a:t>
            </a:r>
            <a:r>
              <a:rPr lang="ru-RU" sz="2000" dirty="0" smtClean="0"/>
              <a:t> </a:t>
            </a:r>
            <a:r>
              <a:rPr lang="ru-RU" sz="2000" dirty="0" err="1" smtClean="0"/>
              <a:t>яткан</a:t>
            </a:r>
            <a:r>
              <a:rPr lang="ru-RU" sz="2000" dirty="0" smtClean="0"/>
              <a:t> </a:t>
            </a:r>
            <a:r>
              <a:rPr lang="ru-RU" sz="2000" dirty="0" err="1" smtClean="0"/>
              <a:t>үзәк</a:t>
            </a:r>
            <a:r>
              <a:rPr lang="ru-RU" sz="2000" dirty="0" smtClean="0"/>
              <a:t> конфликтны </a:t>
            </a:r>
            <a:r>
              <a:rPr lang="ru-RU" sz="2000" dirty="0" err="1" smtClean="0"/>
              <a:t>эчке</a:t>
            </a:r>
            <a:r>
              <a:rPr lang="ru-RU" sz="2000" dirty="0" smtClean="0"/>
              <a:t> </a:t>
            </a:r>
            <a:r>
              <a:rPr lang="ru-RU" sz="2000" dirty="0" err="1" smtClean="0"/>
              <a:t>каршылык</a:t>
            </a:r>
            <a:r>
              <a:rPr lang="ru-RU" sz="2000" dirty="0" smtClean="0"/>
              <a:t> – </a:t>
            </a:r>
            <a:r>
              <a:rPr lang="ru-RU" sz="2000" dirty="0" err="1" smtClean="0"/>
              <a:t>Сәгыйдәнең</a:t>
            </a:r>
            <a:r>
              <a:rPr lang="ru-RU" sz="2000" dirty="0" smtClean="0"/>
              <a:t> </a:t>
            </a:r>
            <a:r>
              <a:rPr lang="ru-RU" sz="2000" dirty="0" err="1" smtClean="0"/>
              <a:t>балалы</a:t>
            </a:r>
            <a:r>
              <a:rPr lang="ru-RU" sz="2000" dirty="0" smtClean="0"/>
              <a:t> </a:t>
            </a:r>
            <a:r>
              <a:rPr lang="ru-RU" sz="2000" dirty="0" err="1" smtClean="0"/>
              <a:t>булу</a:t>
            </a:r>
            <a:r>
              <a:rPr lang="ru-RU" sz="2000" dirty="0" smtClean="0"/>
              <a:t> </a:t>
            </a:r>
            <a:r>
              <a:rPr lang="ru-RU" sz="2000" dirty="0" err="1" smtClean="0"/>
              <a:t>теләге</a:t>
            </a:r>
            <a:r>
              <a:rPr lang="ru-RU" sz="2000" dirty="0" smtClean="0"/>
              <a:t> </a:t>
            </a:r>
            <a:r>
              <a:rPr lang="ru-RU" sz="2000" dirty="0" err="1" smtClean="0"/>
              <a:t>белән</a:t>
            </a:r>
            <a:r>
              <a:rPr lang="ru-RU" sz="2000" dirty="0" smtClean="0"/>
              <a:t> </a:t>
            </a:r>
            <a:r>
              <a:rPr lang="ru-RU" sz="2000" dirty="0" err="1" smtClean="0"/>
              <a:t>бәйле</a:t>
            </a:r>
            <a:r>
              <a:rPr lang="ru-RU" sz="2000" dirty="0" smtClean="0"/>
              <a:t> </a:t>
            </a:r>
            <a:r>
              <a:rPr lang="ru-RU" sz="2000" dirty="0" err="1" smtClean="0"/>
              <a:t>акыл</a:t>
            </a:r>
            <a:r>
              <a:rPr lang="ru-RU" sz="2000" dirty="0" smtClean="0"/>
              <a:t> </a:t>
            </a:r>
            <a:r>
              <a:rPr lang="ru-RU" sz="2000" dirty="0" err="1" smtClean="0"/>
              <a:t>һәм</a:t>
            </a:r>
            <a:r>
              <a:rPr lang="ru-RU" sz="2000" dirty="0" smtClean="0"/>
              <a:t> </a:t>
            </a:r>
            <a:r>
              <a:rPr lang="ru-RU" sz="2000" dirty="0" err="1" smtClean="0"/>
              <a:t>хис</a:t>
            </a:r>
            <a:r>
              <a:rPr lang="ru-RU" sz="2000" dirty="0" smtClean="0"/>
              <a:t> </a:t>
            </a:r>
            <a:r>
              <a:rPr lang="ru-RU" sz="2000" dirty="0" err="1" smtClean="0"/>
              <a:t>тартышы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барлыкка</a:t>
            </a:r>
            <a:r>
              <a:rPr lang="ru-RU" sz="2000" dirty="0" smtClean="0"/>
              <a:t> </a:t>
            </a:r>
            <a:r>
              <a:rPr lang="ru-RU" sz="2000" dirty="0" err="1" smtClean="0"/>
              <a:t>китерә</a:t>
            </a:r>
            <a:r>
              <a:rPr lang="ru-RU" sz="2000" dirty="0" smtClean="0"/>
              <a:t>, </a:t>
            </a:r>
            <a:r>
              <a:rPr lang="ru-RU" sz="2000" dirty="0" err="1" smtClean="0"/>
              <a:t>ягъни</a:t>
            </a:r>
            <a:r>
              <a:rPr lang="ru-RU" sz="2000" dirty="0" smtClean="0"/>
              <a:t> </a:t>
            </a:r>
            <a:r>
              <a:rPr lang="ru-RU" sz="2000" dirty="0" err="1" smtClean="0"/>
              <a:t>төп</a:t>
            </a:r>
            <a:r>
              <a:rPr lang="ru-RU" sz="2000" dirty="0" smtClean="0"/>
              <a:t> </a:t>
            </a:r>
            <a:r>
              <a:rPr lang="ru-RU" sz="2000" dirty="0" err="1" smtClean="0"/>
              <a:t>геройның</a:t>
            </a:r>
            <a:r>
              <a:rPr lang="ru-RU" sz="2000" dirty="0" smtClean="0"/>
              <a:t> </a:t>
            </a:r>
            <a:r>
              <a:rPr lang="ru-RU" sz="2000" dirty="0" err="1" smtClean="0"/>
              <a:t>үсеш-үзгәреш</a:t>
            </a:r>
            <a:r>
              <a:rPr lang="ru-RU" sz="2000" dirty="0" smtClean="0"/>
              <a:t> </a:t>
            </a:r>
            <a:r>
              <a:rPr lang="ru-RU" sz="2000" dirty="0" err="1" smtClean="0"/>
              <a:t>тарихы</a:t>
            </a:r>
            <a:r>
              <a:rPr lang="ru-RU" sz="2000" dirty="0" smtClean="0"/>
              <a:t> </a:t>
            </a:r>
            <a:r>
              <a:rPr lang="ru-RU" sz="2000" dirty="0" err="1" smtClean="0"/>
              <a:t>аны</a:t>
            </a:r>
            <a:r>
              <a:rPr lang="ru-RU" sz="2000" dirty="0" smtClean="0"/>
              <a:t> </a:t>
            </a:r>
            <a:r>
              <a:rPr lang="ru-RU" sz="2000" dirty="0" err="1" smtClean="0"/>
              <a:t>хасил</a:t>
            </a:r>
            <a:r>
              <a:rPr lang="ru-RU" sz="2000" dirty="0" smtClean="0"/>
              <a:t> </a:t>
            </a:r>
            <a:r>
              <a:rPr lang="ru-RU" sz="2000" dirty="0" err="1" smtClean="0"/>
              <a:t>итә</a:t>
            </a:r>
            <a:r>
              <a:rPr lang="ru-RU" sz="2000" dirty="0" smtClean="0"/>
              <a:t>. </a:t>
            </a:r>
            <a:r>
              <a:rPr lang="ru-RU" sz="2000" dirty="0" err="1" smtClean="0"/>
              <a:t>Шушы</a:t>
            </a:r>
            <a:r>
              <a:rPr lang="ru-RU" sz="2000" dirty="0" smtClean="0"/>
              <a:t> </a:t>
            </a:r>
            <a:r>
              <a:rPr lang="ru-RU" sz="2000" dirty="0" err="1" smtClean="0"/>
              <a:t>төп</a:t>
            </a:r>
            <a:r>
              <a:rPr lang="ru-RU" sz="2000" dirty="0" smtClean="0"/>
              <a:t> сюжет </a:t>
            </a:r>
            <a:r>
              <a:rPr lang="ru-RU" sz="2000" dirty="0" err="1" smtClean="0"/>
              <a:t>сызыгының</a:t>
            </a:r>
            <a:r>
              <a:rPr lang="ru-RU" sz="2000" dirty="0" smtClean="0"/>
              <a:t> </a:t>
            </a:r>
            <a:r>
              <a:rPr lang="ru-RU" sz="2000" dirty="0" err="1" smtClean="0"/>
              <a:t>аерым</a:t>
            </a:r>
            <a:r>
              <a:rPr lang="ru-RU" sz="2000" dirty="0" smtClean="0"/>
              <a:t> </a:t>
            </a:r>
            <a:r>
              <a:rPr lang="ru-RU" sz="2000" dirty="0" err="1" smtClean="0"/>
              <a:t>элементлары</a:t>
            </a:r>
            <a:r>
              <a:rPr lang="ru-RU" sz="2000" dirty="0" smtClean="0"/>
              <a:t> </a:t>
            </a:r>
            <a:r>
              <a:rPr lang="ru-RU" sz="2000" dirty="0" err="1" smtClean="0"/>
              <a:t>өстәмә</a:t>
            </a:r>
            <a:r>
              <a:rPr lang="ru-RU" sz="2000" dirty="0" smtClean="0"/>
              <a:t> сюжет </a:t>
            </a:r>
            <a:r>
              <a:rPr lang="ru-RU" sz="2000" dirty="0" err="1" smtClean="0"/>
              <a:t>сызыкларын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барлыкка</a:t>
            </a:r>
            <a:r>
              <a:rPr lang="ru-RU" sz="2000" dirty="0" smtClean="0"/>
              <a:t> </a:t>
            </a:r>
            <a:r>
              <a:rPr lang="ru-RU" sz="2000" dirty="0" err="1" smtClean="0"/>
              <a:t>китерәләр</a:t>
            </a:r>
            <a:r>
              <a:rPr lang="ru-RU" sz="2000" dirty="0" smtClean="0"/>
              <a:t>. «</a:t>
            </a:r>
            <a:r>
              <a:rPr lang="ru-RU" sz="2000" dirty="0" err="1" smtClean="0"/>
              <a:t>Остазбикә</a:t>
            </a:r>
            <a:r>
              <a:rPr lang="ru-RU" sz="2000" dirty="0" smtClean="0"/>
              <a:t>» </a:t>
            </a:r>
            <a:r>
              <a:rPr lang="ru-RU" sz="2000" dirty="0" err="1" smtClean="0"/>
              <a:t>повестеның</a:t>
            </a:r>
            <a:r>
              <a:rPr lang="ru-RU" sz="2000" dirty="0" smtClean="0"/>
              <a:t> </a:t>
            </a:r>
            <a:r>
              <a:rPr lang="ru-RU" sz="2000" dirty="0" err="1" smtClean="0"/>
              <a:t>төп</a:t>
            </a:r>
            <a:r>
              <a:rPr lang="ru-RU" sz="2000" dirty="0" smtClean="0"/>
              <a:t> сюжет </a:t>
            </a:r>
            <a:r>
              <a:rPr lang="ru-RU" sz="2000" dirty="0" err="1" smtClean="0"/>
              <a:t>сызыгы</a:t>
            </a:r>
            <a:r>
              <a:rPr lang="ru-RU" sz="2000" dirty="0" smtClean="0"/>
              <a:t> </a:t>
            </a:r>
            <a:r>
              <a:rPr lang="ru-RU" sz="2000" dirty="0" err="1" smtClean="0"/>
              <a:t>мондый</a:t>
            </a:r>
            <a:r>
              <a:rPr lang="ru-RU" sz="2000" dirty="0" smtClean="0"/>
              <a:t>: </a:t>
            </a:r>
            <a:r>
              <a:rPr lang="ru-RU" sz="2000" dirty="0" err="1" smtClean="0"/>
              <a:t>әсәр</a:t>
            </a:r>
            <a:r>
              <a:rPr lang="ru-RU" sz="2000" dirty="0" smtClean="0"/>
              <a:t> экспозиция </a:t>
            </a:r>
            <a:r>
              <a:rPr lang="ru-RU" sz="2000" dirty="0" err="1" smtClean="0"/>
              <a:t>белән</a:t>
            </a:r>
            <a:r>
              <a:rPr lang="ru-RU" sz="2000" dirty="0" smtClean="0"/>
              <a:t> </a:t>
            </a:r>
            <a:r>
              <a:rPr lang="ru-RU" sz="2000" dirty="0" err="1" smtClean="0"/>
              <a:t>башланып</a:t>
            </a:r>
            <a:r>
              <a:rPr lang="ru-RU" sz="2000" dirty="0" smtClean="0"/>
              <a:t> </a:t>
            </a:r>
            <a:r>
              <a:rPr lang="ru-RU" sz="2000" dirty="0" err="1" smtClean="0"/>
              <a:t>китә</a:t>
            </a:r>
            <a:r>
              <a:rPr lang="ru-RU" sz="2000" dirty="0" smtClean="0"/>
              <a:t>. </a:t>
            </a:r>
            <a:r>
              <a:rPr lang="ru-RU" sz="2000" dirty="0" err="1" smtClean="0"/>
              <a:t>Ул</a:t>
            </a:r>
            <a:r>
              <a:rPr lang="ru-RU" sz="2000" dirty="0" smtClean="0"/>
              <a:t> </a:t>
            </a:r>
            <a:r>
              <a:rPr lang="ru-RU" sz="2000" dirty="0" err="1" smtClean="0"/>
              <a:t>әсәрнең</a:t>
            </a:r>
            <a:r>
              <a:rPr lang="ru-RU" sz="2000" dirty="0" smtClean="0"/>
              <a:t> </a:t>
            </a:r>
            <a:r>
              <a:rPr lang="ru-RU" sz="2000" dirty="0" err="1" smtClean="0"/>
              <a:t>беренче</a:t>
            </a:r>
            <a:r>
              <a:rPr lang="ru-RU" sz="2000" dirty="0" smtClean="0"/>
              <a:t> </a:t>
            </a:r>
            <a:r>
              <a:rPr lang="ru-RU" sz="2000" dirty="0" err="1" smtClean="0"/>
              <a:t>биш</a:t>
            </a:r>
            <a:r>
              <a:rPr lang="ru-RU" sz="2000" dirty="0" smtClean="0"/>
              <a:t> </a:t>
            </a:r>
            <a:r>
              <a:rPr lang="ru-RU" sz="2000" dirty="0" err="1" smtClean="0"/>
              <a:t>бүлеген</a:t>
            </a:r>
            <a:r>
              <a:rPr lang="ru-RU" sz="2000" dirty="0" smtClean="0"/>
              <a:t> </a:t>
            </a:r>
            <a:r>
              <a:rPr lang="ru-RU" sz="2000" dirty="0" err="1" smtClean="0"/>
              <a:t>алып</a:t>
            </a:r>
            <a:r>
              <a:rPr lang="ru-RU" sz="2000" dirty="0" smtClean="0"/>
              <a:t> тора.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10912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2051460"/>
            <a:ext cx="5904656" cy="5049947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/>
              <a:t>1933 </a:t>
            </a:r>
            <a:r>
              <a:rPr lang="ru-RU" sz="2900" dirty="0" err="1"/>
              <a:t>елның</a:t>
            </a:r>
            <a:r>
              <a:rPr lang="ru-RU" sz="2900" dirty="0"/>
              <a:t> </a:t>
            </a:r>
            <a:r>
              <a:rPr lang="ru-RU" sz="2900" dirty="0" err="1"/>
              <a:t>көзендә</a:t>
            </a:r>
            <a:r>
              <a:rPr lang="ru-RU" sz="2900" dirty="0"/>
              <a:t> </a:t>
            </a:r>
            <a:r>
              <a:rPr lang="ru-RU" sz="2900" dirty="0" err="1"/>
              <a:t>Ерак</a:t>
            </a:r>
            <a:r>
              <a:rPr lang="ru-RU" sz="2900" dirty="0"/>
              <a:t> </a:t>
            </a:r>
            <a:r>
              <a:rPr lang="ru-RU" sz="2900" dirty="0" err="1"/>
              <a:t>Көнчыгышка</a:t>
            </a:r>
            <a:r>
              <a:rPr lang="ru-RU" sz="2900" dirty="0"/>
              <a:t> </a:t>
            </a:r>
            <a:r>
              <a:rPr lang="ru-RU" sz="2900" dirty="0" err="1"/>
              <a:t>барып</a:t>
            </a:r>
            <a:r>
              <a:rPr lang="ru-RU" sz="2900" dirty="0"/>
              <a:t> </a:t>
            </a:r>
            <a:r>
              <a:rPr lang="ru-RU" sz="2900" dirty="0" err="1"/>
              <a:t>чыга</a:t>
            </a:r>
            <a:r>
              <a:rPr lang="ru-RU" sz="2900" dirty="0"/>
              <a:t>, </a:t>
            </a:r>
            <a:r>
              <a:rPr lang="ru-RU" sz="2900" dirty="0" err="1"/>
              <a:t>шунда</a:t>
            </a:r>
            <a:r>
              <a:rPr lang="ru-RU" sz="2900" dirty="0"/>
              <a:t> </a:t>
            </a:r>
            <a:r>
              <a:rPr lang="ru-RU" sz="2900" dirty="0" err="1"/>
              <a:t>өч</a:t>
            </a:r>
            <a:r>
              <a:rPr lang="ru-RU" sz="2900" dirty="0"/>
              <a:t> ел </a:t>
            </a:r>
            <a:r>
              <a:rPr lang="ru-RU" sz="2900" dirty="0" err="1"/>
              <a:t>яшәп</a:t>
            </a:r>
            <a:r>
              <a:rPr lang="ru-RU" sz="2900" dirty="0"/>
              <a:t>, Япония, </a:t>
            </a:r>
            <a:r>
              <a:rPr lang="ru-RU" sz="2900" dirty="0" err="1"/>
              <a:t>Кытай</a:t>
            </a:r>
            <a:r>
              <a:rPr lang="ru-RU" sz="2900" dirty="0"/>
              <a:t>, </a:t>
            </a:r>
            <a:r>
              <a:rPr lang="ru-RU" sz="2900" dirty="0" err="1"/>
              <a:t>Манчжуриядә</a:t>
            </a:r>
            <a:r>
              <a:rPr lang="ru-RU" sz="2900" dirty="0"/>
              <a:t> </a:t>
            </a:r>
            <a:r>
              <a:rPr lang="ru-RU" sz="2900" dirty="0" err="1"/>
              <a:t>яшәүче</a:t>
            </a:r>
            <a:r>
              <a:rPr lang="ru-RU" sz="2900" dirty="0"/>
              <a:t> </a:t>
            </a:r>
            <a:r>
              <a:rPr lang="ru-RU" sz="2900" dirty="0" err="1"/>
              <a:t>татарларны</a:t>
            </a:r>
            <a:r>
              <a:rPr lang="ru-RU" sz="2900" dirty="0"/>
              <a:t> "Идел-Урал" </a:t>
            </a:r>
            <a:r>
              <a:rPr lang="ru-RU" sz="2900" dirty="0" err="1"/>
              <a:t>байрагы</a:t>
            </a:r>
            <a:r>
              <a:rPr lang="ru-RU" sz="2900" dirty="0"/>
              <a:t> </a:t>
            </a:r>
            <a:r>
              <a:rPr lang="ru-RU" sz="2900" dirty="0" err="1"/>
              <a:t>астына</a:t>
            </a:r>
            <a:r>
              <a:rPr lang="ru-RU" sz="2900" dirty="0"/>
              <a:t> </a:t>
            </a:r>
            <a:r>
              <a:rPr lang="ru-RU" sz="2900" dirty="0" err="1"/>
              <a:t>тупларга</a:t>
            </a:r>
            <a:r>
              <a:rPr lang="ru-RU" sz="2900" dirty="0"/>
              <a:t> </a:t>
            </a:r>
            <a:r>
              <a:rPr lang="ru-RU" sz="2900" dirty="0" err="1"/>
              <a:t>омтыла</a:t>
            </a:r>
            <a:r>
              <a:rPr lang="ru-RU" sz="2900" dirty="0"/>
              <a:t>, 1928 </a:t>
            </a:r>
            <a:r>
              <a:rPr lang="ru-RU" sz="2900" dirty="0" err="1"/>
              <a:t>елдан</a:t>
            </a:r>
            <a:r>
              <a:rPr lang="ru-RU" sz="2900" dirty="0"/>
              <a:t> 1939 </a:t>
            </a:r>
            <a:r>
              <a:rPr lang="ru-RU" sz="2900" dirty="0" err="1"/>
              <a:t>елга</a:t>
            </a:r>
            <a:r>
              <a:rPr lang="ru-RU" sz="2900" dirty="0"/>
              <a:t> </a:t>
            </a:r>
            <a:r>
              <a:rPr lang="ru-RU" sz="2900" dirty="0" err="1"/>
              <a:t>кадәр</a:t>
            </a:r>
            <a:r>
              <a:rPr lang="ru-RU" sz="2900" dirty="0"/>
              <a:t> </a:t>
            </a:r>
            <a:r>
              <a:rPr lang="ru-RU" sz="2900" dirty="0" err="1"/>
              <a:t>Г.Исхакый</a:t>
            </a:r>
            <a:r>
              <a:rPr lang="ru-RU" sz="2900" dirty="0"/>
              <a:t> </a:t>
            </a:r>
            <a:r>
              <a:rPr lang="ru-RU" sz="2900" dirty="0" err="1"/>
              <a:t>Берлинда</a:t>
            </a:r>
            <a:r>
              <a:rPr lang="ru-RU" sz="2900" dirty="0"/>
              <a:t> “</a:t>
            </a:r>
            <a:r>
              <a:rPr lang="ru-RU" sz="2900" dirty="0" err="1"/>
              <a:t>Яңа</a:t>
            </a:r>
            <a:r>
              <a:rPr lang="ru-RU" sz="2900" dirty="0"/>
              <a:t> </a:t>
            </a:r>
            <a:r>
              <a:rPr lang="ru-RU" sz="2900" dirty="0" err="1"/>
              <a:t>милли</a:t>
            </a:r>
            <a:r>
              <a:rPr lang="ru-RU" sz="2900" dirty="0"/>
              <a:t> </a:t>
            </a:r>
            <a:r>
              <a:rPr lang="ru-RU" sz="2900" dirty="0" err="1"/>
              <a:t>юл</a:t>
            </a:r>
            <a:r>
              <a:rPr lang="ru-RU" sz="2900" dirty="0"/>
              <a:t>” </a:t>
            </a:r>
            <a:r>
              <a:rPr lang="ru-RU" sz="2900" dirty="0" err="1"/>
              <a:t>исемле</a:t>
            </a:r>
            <a:r>
              <a:rPr lang="ru-RU" sz="2900" dirty="0"/>
              <a:t> журнал </a:t>
            </a:r>
            <a:r>
              <a:rPr lang="ru-RU" sz="2900" dirty="0" err="1"/>
              <a:t>чыгара</a:t>
            </a:r>
            <a:r>
              <a:rPr lang="ru-RU" sz="2900" dirty="0"/>
              <a:t>, 1935 </a:t>
            </a:r>
            <a:r>
              <a:rPr lang="ru-RU" sz="2900" dirty="0" err="1"/>
              <a:t>елда</a:t>
            </a:r>
            <a:r>
              <a:rPr lang="ru-RU" sz="2900" dirty="0"/>
              <a:t> </a:t>
            </a:r>
            <a:r>
              <a:rPr lang="ru-RU" sz="2900" dirty="0" err="1"/>
              <a:t>Кытайда</a:t>
            </a:r>
            <a:r>
              <a:rPr lang="ru-RU" sz="2900" dirty="0"/>
              <a:t> “Милли </a:t>
            </a:r>
            <a:r>
              <a:rPr lang="ru-RU" sz="2900" dirty="0" err="1"/>
              <a:t>байрак</a:t>
            </a:r>
            <a:r>
              <a:rPr lang="ru-RU" sz="2900" dirty="0"/>
              <a:t>” </a:t>
            </a:r>
            <a:r>
              <a:rPr lang="ru-RU" sz="2900" dirty="0" err="1"/>
              <a:t>газетасына</a:t>
            </a:r>
            <a:r>
              <a:rPr lang="ru-RU" sz="2900" dirty="0"/>
              <a:t> </a:t>
            </a:r>
            <a:r>
              <a:rPr lang="ru-RU" sz="2900" dirty="0" err="1"/>
              <a:t>нигез</a:t>
            </a:r>
            <a:r>
              <a:rPr lang="ru-RU" sz="2900" dirty="0"/>
              <a:t> сала. 1939 </a:t>
            </a:r>
            <a:r>
              <a:rPr lang="ru-RU" sz="2900" dirty="0" err="1"/>
              <a:t>елның</a:t>
            </a:r>
            <a:r>
              <a:rPr lang="ru-RU" sz="2900" dirty="0"/>
              <a:t> июль </a:t>
            </a:r>
            <a:r>
              <a:rPr lang="ru-RU" sz="2900" dirty="0" err="1"/>
              <a:t>аенда</a:t>
            </a:r>
            <a:r>
              <a:rPr lang="ru-RU" sz="2900" dirty="0"/>
              <a:t> Гитлер </a:t>
            </a:r>
            <a:r>
              <a:rPr lang="ru-RU" sz="2900" dirty="0" err="1"/>
              <a:t>Германиясе</a:t>
            </a:r>
            <a:r>
              <a:rPr lang="ru-RU" sz="2900" dirty="0"/>
              <a:t> </a:t>
            </a:r>
            <a:r>
              <a:rPr lang="ru-RU" sz="2900" dirty="0" err="1"/>
              <a:t>Польшага</a:t>
            </a:r>
            <a:r>
              <a:rPr lang="ru-RU" sz="2900" dirty="0"/>
              <a:t> </a:t>
            </a:r>
            <a:r>
              <a:rPr lang="ru-RU" sz="2900" dirty="0" err="1"/>
              <a:t>һөҗүм</a:t>
            </a:r>
            <a:r>
              <a:rPr lang="ru-RU" sz="2900" dirty="0"/>
              <a:t> </a:t>
            </a:r>
            <a:r>
              <a:rPr lang="ru-RU" sz="2900" dirty="0" err="1"/>
              <a:t>иткәч</a:t>
            </a:r>
            <a:r>
              <a:rPr lang="ru-RU" sz="2900" dirty="0"/>
              <a:t>, </a:t>
            </a:r>
            <a:r>
              <a:rPr lang="ru-RU" sz="2900" dirty="0" err="1"/>
              <a:t>Г.Исхакый</a:t>
            </a:r>
            <a:r>
              <a:rPr lang="ru-RU" sz="2900" dirty="0"/>
              <a:t>, </a:t>
            </a:r>
            <a:r>
              <a:rPr lang="ru-RU" sz="2900" dirty="0" err="1"/>
              <a:t>язмаларын</a:t>
            </a:r>
            <a:r>
              <a:rPr lang="ru-RU" sz="2900" dirty="0"/>
              <a:t>, </a:t>
            </a:r>
            <a:r>
              <a:rPr lang="ru-RU" sz="2900" dirty="0" err="1"/>
              <a:t>архивын</a:t>
            </a:r>
            <a:r>
              <a:rPr lang="ru-RU" sz="2900" dirty="0"/>
              <a:t> </a:t>
            </a:r>
            <a:r>
              <a:rPr lang="ru-RU" sz="2900" dirty="0" err="1"/>
              <a:t>калдырып</a:t>
            </a:r>
            <a:r>
              <a:rPr lang="ru-RU" sz="2900" dirty="0"/>
              <a:t>, </a:t>
            </a:r>
            <a:r>
              <a:rPr lang="ru-RU" sz="2900" dirty="0" err="1"/>
              <a:t>ашыгыч</a:t>
            </a:r>
            <a:r>
              <a:rPr lang="ru-RU" sz="2900" dirty="0"/>
              <a:t> </a:t>
            </a:r>
            <a:r>
              <a:rPr lang="ru-RU" sz="2900" dirty="0" err="1"/>
              <a:t>рәвештә</a:t>
            </a:r>
            <a:r>
              <a:rPr lang="ru-RU" sz="2900" dirty="0"/>
              <a:t> </a:t>
            </a:r>
            <a:r>
              <a:rPr lang="ru-RU" sz="2900" dirty="0" err="1"/>
              <a:t>Төркиягә</a:t>
            </a:r>
            <a:r>
              <a:rPr lang="ru-RU" sz="2900" dirty="0"/>
              <a:t> </a:t>
            </a:r>
            <a:r>
              <a:rPr lang="ru-RU" sz="2900" dirty="0" err="1"/>
              <a:t>чыгып</a:t>
            </a:r>
            <a:r>
              <a:rPr lang="ru-RU" sz="2900" dirty="0"/>
              <a:t> </a:t>
            </a:r>
            <a:r>
              <a:rPr lang="ru-RU" sz="2900" dirty="0" err="1"/>
              <a:t>китә</a:t>
            </a:r>
            <a:r>
              <a:rPr lang="ru-RU" sz="2900" dirty="0"/>
              <a:t>, </a:t>
            </a:r>
            <a:r>
              <a:rPr lang="ru-RU" sz="2900" dirty="0" err="1"/>
              <a:t>истанбул</a:t>
            </a:r>
            <a:r>
              <a:rPr lang="ru-RU" sz="2900" dirty="0"/>
              <a:t>, Анкара </a:t>
            </a:r>
            <a:r>
              <a:rPr lang="ru-RU" sz="2900" dirty="0" err="1"/>
              <a:t>шәһәрендә</a:t>
            </a:r>
            <a:r>
              <a:rPr lang="ru-RU" sz="2900" dirty="0"/>
              <a:t> </a:t>
            </a:r>
            <a:r>
              <a:rPr lang="ru-RU" sz="2900" dirty="0" err="1"/>
              <a:t>яши</a:t>
            </a:r>
            <a:r>
              <a:rPr lang="ru-RU" sz="2900" dirty="0"/>
              <a:t>. 1954 </a:t>
            </a:r>
            <a:r>
              <a:rPr lang="ru-RU" sz="2900" dirty="0" err="1"/>
              <a:t>елның</a:t>
            </a:r>
            <a:r>
              <a:rPr lang="ru-RU" sz="2900" dirty="0"/>
              <a:t> 22 </a:t>
            </a:r>
            <a:r>
              <a:rPr lang="ru-RU" sz="2900" dirty="0" err="1"/>
              <a:t>июлендә</a:t>
            </a:r>
            <a:r>
              <a:rPr lang="ru-RU" sz="2900" dirty="0"/>
              <a:t> </a:t>
            </a:r>
            <a:r>
              <a:rPr lang="ru-RU" sz="2900" dirty="0" err="1"/>
              <a:t>Анкарада</a:t>
            </a:r>
            <a:r>
              <a:rPr lang="ru-RU" sz="2900" dirty="0"/>
              <a:t> </a:t>
            </a:r>
            <a:r>
              <a:rPr lang="ru-RU" sz="2900" dirty="0" err="1"/>
              <a:t>вафат</a:t>
            </a:r>
            <a:r>
              <a:rPr lang="ru-RU" sz="2900" dirty="0"/>
              <a:t> </a:t>
            </a:r>
            <a:r>
              <a:rPr lang="ru-RU" sz="2900" dirty="0" err="1"/>
              <a:t>була</a:t>
            </a:r>
            <a:r>
              <a:rPr lang="ru-RU" sz="2900" dirty="0"/>
              <a:t> </a:t>
            </a:r>
            <a:r>
              <a:rPr lang="ru-RU" sz="2900" dirty="0" err="1"/>
              <a:t>һәм</a:t>
            </a:r>
            <a:r>
              <a:rPr lang="ru-RU" sz="2900" dirty="0"/>
              <a:t> </a:t>
            </a:r>
            <a:r>
              <a:rPr lang="ru-RU" sz="2900" dirty="0" err="1"/>
              <a:t>үзенең</a:t>
            </a:r>
            <a:r>
              <a:rPr lang="ru-RU" sz="2900" dirty="0"/>
              <a:t> </a:t>
            </a:r>
            <a:r>
              <a:rPr lang="ru-RU" sz="2900" dirty="0" err="1"/>
              <a:t>васыяте</a:t>
            </a:r>
            <a:r>
              <a:rPr lang="ru-RU" sz="2900" dirty="0"/>
              <a:t> </a:t>
            </a:r>
            <a:r>
              <a:rPr lang="ru-RU" sz="2900" dirty="0" err="1"/>
              <a:t>буенча</a:t>
            </a:r>
            <a:r>
              <a:rPr lang="ru-RU" sz="2900" dirty="0"/>
              <a:t> </a:t>
            </a:r>
            <a:r>
              <a:rPr lang="ru-RU" sz="2900" dirty="0" err="1"/>
              <a:t>Истанбулда</a:t>
            </a:r>
            <a:r>
              <a:rPr lang="ru-RU" sz="2900" dirty="0"/>
              <a:t> </a:t>
            </a:r>
            <a:r>
              <a:rPr lang="ru-RU" sz="2900" dirty="0" err="1"/>
              <a:t>җирләнә</a:t>
            </a:r>
            <a:r>
              <a:rPr lang="ru-RU" sz="2900" dirty="0"/>
              <a:t>.</a:t>
            </a:r>
          </a:p>
          <a:p>
            <a:endParaRPr lang="ru-RU" sz="2900" dirty="0"/>
          </a:p>
          <a:p>
            <a:r>
              <a:rPr lang="ru-RU" sz="2900" dirty="0" err="1"/>
              <a:t>Гаяз</a:t>
            </a:r>
            <a:r>
              <a:rPr lang="ru-RU" sz="2900" dirty="0"/>
              <a:t> </a:t>
            </a:r>
            <a:r>
              <a:rPr lang="ru-RU" sz="2900" dirty="0" err="1"/>
              <a:t>исхакый</a:t>
            </a:r>
            <a:r>
              <a:rPr lang="ru-RU" sz="2900" dirty="0"/>
              <a:t> </a:t>
            </a:r>
            <a:r>
              <a:rPr lang="ru-RU" sz="2900" dirty="0" err="1"/>
              <a:t>бөтен</a:t>
            </a:r>
            <a:r>
              <a:rPr lang="ru-RU" sz="2900" dirty="0"/>
              <a:t> </a:t>
            </a:r>
            <a:r>
              <a:rPr lang="ru-RU" sz="2900" dirty="0" err="1"/>
              <a:t>тынгысыз</a:t>
            </a:r>
            <a:r>
              <a:rPr lang="ru-RU" sz="2900" dirty="0"/>
              <a:t> </a:t>
            </a:r>
            <a:r>
              <a:rPr lang="ru-RU" sz="2900" dirty="0" err="1"/>
              <a:t>тормышын</a:t>
            </a:r>
            <a:r>
              <a:rPr lang="ru-RU" sz="2900" dirty="0"/>
              <a:t>, </a:t>
            </a:r>
            <a:r>
              <a:rPr lang="ru-RU" sz="2900" dirty="0" err="1"/>
              <a:t>дәртен</a:t>
            </a:r>
            <a:r>
              <a:rPr lang="ru-RU" sz="2900" dirty="0"/>
              <a:t>, </a:t>
            </a:r>
            <a:r>
              <a:rPr lang="ru-RU" sz="2900" dirty="0" err="1"/>
              <a:t>талантын</a:t>
            </a:r>
            <a:r>
              <a:rPr lang="ru-RU" sz="2900" dirty="0"/>
              <a:t> татар </a:t>
            </a:r>
            <a:r>
              <a:rPr lang="ru-RU" sz="2900" dirty="0" err="1"/>
              <a:t>халкының</a:t>
            </a:r>
            <a:r>
              <a:rPr lang="ru-RU" sz="2900" dirty="0"/>
              <a:t> </a:t>
            </a:r>
            <a:r>
              <a:rPr lang="ru-RU" sz="2900" dirty="0" err="1"/>
              <a:t>азатлыгы</a:t>
            </a:r>
            <a:r>
              <a:rPr lang="ru-RU" sz="2900" dirty="0"/>
              <a:t>, башка </a:t>
            </a:r>
            <a:r>
              <a:rPr lang="ru-RU" sz="2900" dirty="0" err="1"/>
              <a:t>милләтләр</a:t>
            </a:r>
            <a:r>
              <a:rPr lang="ru-RU" sz="2900" dirty="0"/>
              <a:t> </a:t>
            </a:r>
            <a:r>
              <a:rPr lang="ru-RU" sz="2900" dirty="0" err="1"/>
              <a:t>белән</a:t>
            </a:r>
            <a:r>
              <a:rPr lang="ru-RU" sz="2900" dirty="0"/>
              <a:t> </a:t>
            </a:r>
            <a:r>
              <a:rPr lang="ru-RU" sz="2900" dirty="0" err="1"/>
              <a:t>тигезлеге</a:t>
            </a:r>
            <a:r>
              <a:rPr lang="ru-RU" sz="2900" dirty="0"/>
              <a:t>, </a:t>
            </a:r>
            <a:r>
              <a:rPr lang="ru-RU" sz="2900" dirty="0" err="1"/>
              <a:t>рухи</a:t>
            </a:r>
            <a:r>
              <a:rPr lang="ru-RU" sz="2900" dirty="0"/>
              <a:t> </a:t>
            </a:r>
            <a:r>
              <a:rPr lang="ru-RU" sz="2900" dirty="0" err="1"/>
              <a:t>үсеше</a:t>
            </a:r>
            <a:r>
              <a:rPr lang="ru-RU" sz="2900" dirty="0"/>
              <a:t> </a:t>
            </a:r>
            <a:r>
              <a:rPr lang="ru-RU" sz="2900" dirty="0" err="1"/>
              <a:t>өчен</a:t>
            </a:r>
            <a:r>
              <a:rPr lang="ru-RU" sz="2900" dirty="0"/>
              <a:t> </a:t>
            </a:r>
            <a:r>
              <a:rPr lang="ru-RU" sz="2900" dirty="0" err="1"/>
              <a:t>көрәшкә</a:t>
            </a:r>
            <a:r>
              <a:rPr lang="ru-RU" sz="2900" dirty="0"/>
              <a:t> </a:t>
            </a:r>
            <a:r>
              <a:rPr lang="ru-RU" sz="2900" dirty="0" err="1"/>
              <a:t>багышлады</a:t>
            </a:r>
            <a:r>
              <a:rPr lang="ru-RU" sz="2900" dirty="0"/>
              <a:t>.</a:t>
            </a:r>
          </a:p>
          <a:p>
            <a:endParaRPr lang="ru-RU" sz="29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660232" y="1844824"/>
            <a:ext cx="2160240" cy="3534473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32440" y="5157192"/>
            <a:ext cx="45719" cy="45719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9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99592" y="2020824"/>
            <a:ext cx="7787208" cy="4075176"/>
          </a:xfrm>
        </p:spPr>
        <p:txBody>
          <a:bodyPr>
            <a:normAutofit/>
          </a:bodyPr>
          <a:lstStyle/>
          <a:p>
            <a:r>
              <a:rPr lang="ru-RU" dirty="0"/>
              <a:t>1913 </a:t>
            </a:r>
            <a:r>
              <a:rPr lang="ru-RU" dirty="0" err="1"/>
              <a:t>елның</a:t>
            </a:r>
            <a:r>
              <a:rPr lang="ru-RU" dirty="0"/>
              <a:t> 22 </a:t>
            </a:r>
            <a:r>
              <a:rPr lang="ru-RU" dirty="0" err="1"/>
              <a:t>октябреннән</a:t>
            </a:r>
            <a:r>
              <a:rPr lang="ru-RU" dirty="0"/>
              <a:t> </a:t>
            </a:r>
            <a:r>
              <a:rPr lang="ru-RU" dirty="0" err="1"/>
              <a:t>Петербургта</a:t>
            </a:r>
            <a:r>
              <a:rPr lang="ru-RU" dirty="0"/>
              <a:t> "Ил " </a:t>
            </a:r>
            <a:r>
              <a:rPr lang="ru-RU" dirty="0" err="1"/>
              <a:t>гәзитен</a:t>
            </a:r>
            <a:r>
              <a:rPr lang="ru-RU" dirty="0"/>
              <a:t> </a:t>
            </a:r>
            <a:r>
              <a:rPr lang="ru-RU" dirty="0" err="1"/>
              <a:t>чыгара</a:t>
            </a:r>
            <a:r>
              <a:rPr lang="ru-RU" dirty="0"/>
              <a:t> </a:t>
            </a:r>
            <a:r>
              <a:rPr lang="ru-RU" dirty="0" err="1"/>
              <a:t>башлый</a:t>
            </a:r>
            <a:r>
              <a:rPr lang="ru-RU" dirty="0"/>
              <a:t>. </a:t>
            </a:r>
            <a:r>
              <a:rPr lang="ru-RU" dirty="0" err="1"/>
              <a:t>Гәзит</a:t>
            </a:r>
            <a:r>
              <a:rPr lang="ru-RU" dirty="0"/>
              <a:t> 1915 </a:t>
            </a:r>
            <a:r>
              <a:rPr lang="ru-RU" dirty="0" err="1"/>
              <a:t>елда</a:t>
            </a:r>
            <a:r>
              <a:rPr lang="ru-RU" dirty="0"/>
              <a:t> </a:t>
            </a:r>
            <a:r>
              <a:rPr lang="ru-RU" dirty="0" err="1"/>
              <a:t>ябыла</a:t>
            </a:r>
            <a:r>
              <a:rPr lang="ru-RU" dirty="0"/>
              <a:t>. </a:t>
            </a:r>
            <a:r>
              <a:rPr lang="ru-RU" dirty="0" err="1"/>
              <a:t>Ләкин</a:t>
            </a:r>
            <a:r>
              <a:rPr lang="ru-RU" dirty="0"/>
              <a:t> 1917 </a:t>
            </a:r>
            <a:r>
              <a:rPr lang="ru-RU" dirty="0" err="1"/>
              <a:t>елда</a:t>
            </a:r>
            <a:r>
              <a:rPr lang="ru-RU" dirty="0"/>
              <a:t>, </a:t>
            </a:r>
            <a:r>
              <a:rPr lang="ru-RU" dirty="0" err="1"/>
              <a:t>беренче</a:t>
            </a:r>
            <a:r>
              <a:rPr lang="ru-RU" dirty="0"/>
              <a:t> </a:t>
            </a:r>
            <a:r>
              <a:rPr lang="ru-RU" dirty="0" err="1"/>
              <a:t>мөмкинчелек</a:t>
            </a:r>
            <a:r>
              <a:rPr lang="ru-RU" dirty="0"/>
              <a:t> </a:t>
            </a:r>
            <a:r>
              <a:rPr lang="ru-RU" dirty="0" err="1"/>
              <a:t>килеп</a:t>
            </a:r>
            <a:r>
              <a:rPr lang="ru-RU" dirty="0"/>
              <a:t> </a:t>
            </a:r>
            <a:r>
              <a:rPr lang="ru-RU" dirty="0" err="1"/>
              <a:t>чыгу</a:t>
            </a:r>
            <a:r>
              <a:rPr lang="ru-RU" dirty="0"/>
              <a:t> </a:t>
            </a:r>
            <a:r>
              <a:rPr lang="ru-RU" dirty="0" err="1"/>
              <a:t>белән</a:t>
            </a:r>
            <a:r>
              <a:rPr lang="ru-RU" dirty="0"/>
              <a:t>, </a:t>
            </a:r>
            <a:r>
              <a:rPr lang="ru-RU" dirty="0" err="1"/>
              <a:t>Г.Исхакый</a:t>
            </a:r>
            <a:r>
              <a:rPr lang="ru-RU" dirty="0"/>
              <a:t>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яңадан</a:t>
            </a:r>
            <a:r>
              <a:rPr lang="ru-RU" dirty="0"/>
              <a:t> </a:t>
            </a:r>
            <a:r>
              <a:rPr lang="ru-RU" dirty="0" err="1"/>
              <a:t>чыгара</a:t>
            </a:r>
            <a:r>
              <a:rPr lang="ru-RU" dirty="0"/>
              <a:t> </a:t>
            </a:r>
            <a:r>
              <a:rPr lang="ru-RU" dirty="0" err="1"/>
              <a:t>башлый</a:t>
            </a:r>
            <a:r>
              <a:rPr lang="ru-RU" dirty="0"/>
              <a:t>. Апрель </a:t>
            </a:r>
            <a:r>
              <a:rPr lang="ru-RU" dirty="0" err="1"/>
              <a:t>аенда</a:t>
            </a:r>
            <a:r>
              <a:rPr lang="ru-RU" dirty="0"/>
              <a:t> </a:t>
            </a:r>
            <a:r>
              <a:rPr lang="ru-RU" dirty="0" err="1"/>
              <a:t>Мәскәү</a:t>
            </a:r>
            <a:r>
              <a:rPr lang="ru-RU" dirty="0"/>
              <a:t> </a:t>
            </a:r>
            <a:r>
              <a:rPr lang="ru-RU" dirty="0" err="1"/>
              <a:t>мөселман</a:t>
            </a:r>
            <a:r>
              <a:rPr lang="ru-RU" dirty="0"/>
              <a:t> </a:t>
            </a:r>
            <a:r>
              <a:rPr lang="ru-RU" dirty="0" err="1"/>
              <a:t>халкы</a:t>
            </a:r>
            <a:r>
              <a:rPr lang="ru-RU" dirty="0"/>
              <a:t> комитеты </a:t>
            </a:r>
            <a:r>
              <a:rPr lang="ru-RU" dirty="0" err="1"/>
              <a:t>рәисе</a:t>
            </a:r>
            <a:r>
              <a:rPr lang="ru-RU" dirty="0"/>
              <a:t> </a:t>
            </a:r>
            <a:r>
              <a:rPr lang="ru-RU" dirty="0" err="1"/>
              <a:t>итеп</a:t>
            </a:r>
            <a:r>
              <a:rPr lang="ru-RU" dirty="0"/>
              <a:t> </a:t>
            </a:r>
            <a:r>
              <a:rPr lang="ru-RU" dirty="0" err="1"/>
              <a:t>сайлана</a:t>
            </a:r>
            <a:r>
              <a:rPr lang="ru-RU" dirty="0"/>
              <a:t>. </a:t>
            </a:r>
            <a:r>
              <a:rPr lang="ru-RU" dirty="0" err="1"/>
              <a:t>Октябрьдә</a:t>
            </a:r>
            <a:r>
              <a:rPr lang="ru-RU" dirty="0"/>
              <a:t> </a:t>
            </a:r>
            <a:r>
              <a:rPr lang="ru-RU" dirty="0" err="1"/>
              <a:t>инкыйлаб</a:t>
            </a:r>
            <a:r>
              <a:rPr lang="ru-RU" dirty="0"/>
              <a:t> </a:t>
            </a:r>
            <a:r>
              <a:rPr lang="ru-RU" dirty="0" err="1"/>
              <a:t>булу</a:t>
            </a:r>
            <a:r>
              <a:rPr lang="ru-RU" dirty="0"/>
              <a:t> </a:t>
            </a:r>
            <a:r>
              <a:rPr lang="ru-RU" dirty="0" err="1"/>
              <a:t>милли</a:t>
            </a:r>
            <a:r>
              <a:rPr lang="ru-RU" dirty="0"/>
              <a:t> </a:t>
            </a:r>
            <a:r>
              <a:rPr lang="ru-RU" dirty="0" err="1"/>
              <a:t>мәсьәләне</a:t>
            </a:r>
            <a:r>
              <a:rPr lang="ru-RU" dirty="0"/>
              <a:t> </a:t>
            </a:r>
            <a:r>
              <a:rPr lang="ru-RU" dirty="0" err="1"/>
              <a:t>хәл</a:t>
            </a:r>
            <a:r>
              <a:rPr lang="ru-RU" dirty="0"/>
              <a:t> </a:t>
            </a:r>
            <a:r>
              <a:rPr lang="ru-RU" dirty="0" err="1"/>
              <a:t>итүне</a:t>
            </a:r>
            <a:r>
              <a:rPr lang="ru-RU" dirty="0"/>
              <a:t> </a:t>
            </a:r>
            <a:r>
              <a:rPr lang="ru-RU" dirty="0" err="1"/>
              <a:t>кыенлаштыра</a:t>
            </a:r>
            <a:r>
              <a:rPr lang="ru-RU" dirty="0"/>
              <a:t>. </a:t>
            </a:r>
            <a:r>
              <a:rPr lang="ru-RU" dirty="0" err="1"/>
              <a:t>Г.Исхакый</a:t>
            </a:r>
            <a:r>
              <a:rPr lang="ru-RU" dirty="0"/>
              <a:t> 1919 </a:t>
            </a:r>
            <a:r>
              <a:rPr lang="ru-RU" dirty="0" err="1"/>
              <a:t>елда</a:t>
            </a:r>
            <a:r>
              <a:rPr lang="ru-RU" dirty="0"/>
              <a:t> </a:t>
            </a:r>
            <a:r>
              <a:rPr lang="ru-RU" dirty="0" err="1"/>
              <a:t>чит</a:t>
            </a:r>
            <a:r>
              <a:rPr lang="ru-RU" dirty="0"/>
              <a:t> </a:t>
            </a:r>
            <a:r>
              <a:rPr lang="ru-RU" dirty="0" err="1"/>
              <a:t>илгә</a:t>
            </a:r>
            <a:r>
              <a:rPr lang="ru-RU" dirty="0"/>
              <a:t> </a:t>
            </a:r>
            <a:r>
              <a:rPr lang="ru-RU" dirty="0" err="1"/>
              <a:t>китәргә</a:t>
            </a:r>
            <a:r>
              <a:rPr lang="ru-RU" dirty="0"/>
              <a:t> </a:t>
            </a:r>
            <a:r>
              <a:rPr lang="ru-RU" dirty="0" err="1"/>
              <a:t>мәҗбүр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. </a:t>
            </a:r>
            <a:r>
              <a:rPr lang="ru-RU" dirty="0" err="1"/>
              <a:t>Башта</a:t>
            </a:r>
            <a:r>
              <a:rPr lang="ru-RU" dirty="0"/>
              <a:t> </a:t>
            </a:r>
            <a:r>
              <a:rPr lang="ru-RU" dirty="0" err="1"/>
              <a:t>Кытайда</a:t>
            </a:r>
            <a:r>
              <a:rPr lang="ru-RU" dirty="0"/>
              <a:t>, </a:t>
            </a:r>
            <a:r>
              <a:rPr lang="ru-RU" dirty="0" err="1"/>
              <a:t>аннары</a:t>
            </a:r>
            <a:r>
              <a:rPr lang="ru-RU" dirty="0"/>
              <a:t> </a:t>
            </a:r>
            <a:r>
              <a:rPr lang="ru-RU" dirty="0" err="1"/>
              <a:t>Франциядә</a:t>
            </a:r>
            <a:r>
              <a:rPr lang="ru-RU" dirty="0"/>
              <a:t>, </a:t>
            </a:r>
            <a:r>
              <a:rPr lang="ru-RU" dirty="0" err="1"/>
              <a:t>Германиядә</a:t>
            </a:r>
            <a:r>
              <a:rPr lang="ru-RU" dirty="0"/>
              <a:t>, </a:t>
            </a:r>
            <a:r>
              <a:rPr lang="ru-RU" dirty="0" err="1"/>
              <a:t>Польшада</a:t>
            </a:r>
            <a:r>
              <a:rPr lang="ru-RU" dirty="0"/>
              <a:t> </a:t>
            </a:r>
            <a:r>
              <a:rPr lang="ru-RU" dirty="0" err="1"/>
              <a:t>яши</a:t>
            </a:r>
            <a:r>
              <a:rPr lang="ru-RU" dirty="0"/>
              <a:t>. </a:t>
            </a:r>
            <a:r>
              <a:rPr lang="ru-RU" dirty="0" err="1"/>
              <a:t>Икенче</a:t>
            </a:r>
            <a:r>
              <a:rPr lang="ru-RU" dirty="0"/>
              <a:t> </a:t>
            </a:r>
            <a:r>
              <a:rPr lang="ru-RU" dirty="0" err="1"/>
              <a:t>Бөтендөнья</a:t>
            </a:r>
            <a:r>
              <a:rPr lang="ru-RU" dirty="0"/>
              <a:t> </a:t>
            </a:r>
            <a:r>
              <a:rPr lang="ru-RU" dirty="0" err="1"/>
              <a:t>сугышы</a:t>
            </a:r>
            <a:r>
              <a:rPr lang="ru-RU" dirty="0"/>
              <a:t> </a:t>
            </a:r>
            <a:r>
              <a:rPr lang="ru-RU" dirty="0" err="1"/>
              <a:t>башлангач</a:t>
            </a:r>
            <a:r>
              <a:rPr lang="ru-RU" dirty="0"/>
              <a:t>, </a:t>
            </a:r>
            <a:r>
              <a:rPr lang="ru-RU" dirty="0" err="1"/>
              <a:t>Төркиягә</a:t>
            </a:r>
            <a:r>
              <a:rPr lang="ru-RU" dirty="0"/>
              <a:t> </a:t>
            </a:r>
            <a:r>
              <a:rPr lang="ru-RU" dirty="0" err="1"/>
              <a:t>килә</a:t>
            </a:r>
            <a:r>
              <a:rPr lang="ru-RU" dirty="0"/>
              <a:t>. </a:t>
            </a:r>
            <a:r>
              <a:rPr lang="ru-RU" dirty="0" err="1"/>
              <a:t>Чит</a:t>
            </a:r>
            <a:r>
              <a:rPr lang="ru-RU" dirty="0"/>
              <a:t> </a:t>
            </a:r>
            <a:r>
              <a:rPr lang="ru-RU" dirty="0" err="1"/>
              <a:t>илләрдә</a:t>
            </a:r>
            <a:r>
              <a:rPr lang="ru-RU" dirty="0"/>
              <a:t> </a:t>
            </a:r>
            <a:r>
              <a:rPr lang="ru-RU" dirty="0" err="1"/>
              <a:t>яшәгәндә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 </a:t>
            </a:r>
            <a:r>
              <a:rPr lang="ru-RU" dirty="0" err="1"/>
              <a:t>төпле</a:t>
            </a:r>
            <a:r>
              <a:rPr lang="ru-RU" dirty="0"/>
              <a:t> газета-</a:t>
            </a:r>
            <a:r>
              <a:rPr lang="ru-RU" dirty="0" err="1"/>
              <a:t>журналлар</a:t>
            </a:r>
            <a:r>
              <a:rPr lang="ru-RU" dirty="0"/>
              <a:t> </a:t>
            </a:r>
            <a:r>
              <a:rPr lang="ru-RU" dirty="0" err="1"/>
              <a:t>чыгара</a:t>
            </a:r>
            <a:r>
              <a:rPr lang="ru-RU" dirty="0"/>
              <a:t>, </a:t>
            </a:r>
            <a:r>
              <a:rPr lang="ru-RU" dirty="0" err="1"/>
              <a:t>әдәби</a:t>
            </a:r>
            <a:r>
              <a:rPr lang="ru-RU" dirty="0"/>
              <a:t> </a:t>
            </a:r>
            <a:r>
              <a:rPr lang="ru-RU" dirty="0" err="1"/>
              <a:t>әсәрләр</a:t>
            </a:r>
            <a:r>
              <a:rPr lang="ru-RU" dirty="0"/>
              <a:t> </a:t>
            </a:r>
            <a:r>
              <a:rPr lang="ru-RU" dirty="0" err="1"/>
              <a:t>иҗат</a:t>
            </a:r>
            <a:r>
              <a:rPr lang="ru-RU" dirty="0"/>
              <a:t> </a:t>
            </a:r>
            <a:r>
              <a:rPr lang="ru-RU" dirty="0" err="1"/>
              <a:t>итә</a:t>
            </a:r>
            <a:r>
              <a:rPr lang="ru-RU" dirty="0"/>
              <a:t>. Г. </a:t>
            </a:r>
            <a:r>
              <a:rPr lang="ru-RU" dirty="0" err="1"/>
              <a:t>Исхакый</a:t>
            </a:r>
            <a:r>
              <a:rPr lang="ru-RU" dirty="0"/>
              <a:t> 1954 </a:t>
            </a:r>
            <a:r>
              <a:rPr lang="ru-RU" dirty="0" err="1"/>
              <a:t>елның</a:t>
            </a:r>
            <a:r>
              <a:rPr lang="ru-RU" dirty="0"/>
              <a:t> 22 </a:t>
            </a:r>
            <a:r>
              <a:rPr lang="ru-RU" dirty="0" err="1"/>
              <a:t>июлендә</a:t>
            </a:r>
            <a:r>
              <a:rPr lang="ru-RU" dirty="0"/>
              <a:t> </a:t>
            </a:r>
            <a:r>
              <a:rPr lang="ru-RU" dirty="0" err="1"/>
              <a:t>Әнкарада</a:t>
            </a:r>
            <a:r>
              <a:rPr lang="ru-RU" dirty="0"/>
              <a:t> </a:t>
            </a:r>
            <a:r>
              <a:rPr lang="ru-RU" dirty="0" err="1"/>
              <a:t>вафат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. </a:t>
            </a:r>
            <a:r>
              <a:rPr lang="ru-RU" dirty="0" err="1"/>
              <a:t>Истанбулның</a:t>
            </a:r>
            <a:r>
              <a:rPr lang="ru-RU" dirty="0"/>
              <a:t> </a:t>
            </a:r>
            <a:r>
              <a:rPr lang="ru-RU" dirty="0" err="1"/>
              <a:t>Әдернәкапы</a:t>
            </a:r>
            <a:r>
              <a:rPr lang="ru-RU" dirty="0"/>
              <a:t> </a:t>
            </a:r>
            <a:r>
              <a:rPr lang="ru-RU" dirty="0" err="1"/>
              <a:t>зыярәтенә</a:t>
            </a:r>
            <a:r>
              <a:rPr lang="ru-RU" dirty="0"/>
              <a:t> </a:t>
            </a:r>
            <a:r>
              <a:rPr lang="ru-RU" dirty="0" err="1"/>
              <a:t>күмелә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Оч</a:t>
            </a:r>
            <a:r>
              <a:rPr lang="ru-RU" sz="2400" dirty="0"/>
              <a:t> </a:t>
            </a:r>
            <a:r>
              <a:rPr lang="ru-RU" sz="2400" dirty="0" err="1"/>
              <a:t>тереклекләр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47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55776" y="5733256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Гаяз</a:t>
            </a:r>
            <a:r>
              <a:rPr lang="ru-RU" sz="2400" b="1" dirty="0"/>
              <a:t> </a:t>
            </a:r>
            <a:r>
              <a:rPr lang="ru-RU" sz="2400" b="1" dirty="0" err="1"/>
              <a:t>Исхакый</a:t>
            </a:r>
            <a:r>
              <a:rPr lang="ru-RU" sz="2400" b="1" dirty="0"/>
              <a:t> </a:t>
            </a:r>
            <a:r>
              <a:rPr lang="ru-RU" sz="2400" b="1" dirty="0" err="1"/>
              <a:t>кабере</a:t>
            </a:r>
            <a:r>
              <a:rPr lang="ru-RU" sz="2400" b="1" dirty="0"/>
              <a:t>. </a:t>
            </a:r>
            <a:r>
              <a:rPr lang="ru-RU" sz="2400" b="1" dirty="0" err="1"/>
              <a:t>Әдирнәкапы</a:t>
            </a:r>
            <a:r>
              <a:rPr lang="ru-RU" sz="2400" b="1" dirty="0"/>
              <a:t>, </a:t>
            </a:r>
            <a:r>
              <a:rPr lang="ru-RU" sz="2400" b="1" dirty="0" err="1"/>
              <a:t>Төркия</a:t>
            </a:r>
            <a:endParaRPr lang="ru-RU" sz="2400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84168" y="5301208"/>
            <a:ext cx="45719" cy="45719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6" r="-2932" b="16354"/>
          <a:stretch/>
        </p:blipFill>
        <p:spPr>
          <a:xfrm>
            <a:off x="1907704" y="764704"/>
            <a:ext cx="5113922" cy="4845927"/>
          </a:xfrm>
        </p:spPr>
      </p:pic>
    </p:spTree>
    <p:extLst>
      <p:ext uri="{BB962C8B-B14F-4D97-AF65-F5344CB8AC3E}">
        <p14:creationId xmlns:p14="http://schemas.microsoft.com/office/powerpoint/2010/main" val="376891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55</TotalTime>
  <Words>784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BlackTie</vt:lpstr>
      <vt:lpstr>Гаяз Исхакый</vt:lpstr>
      <vt:lpstr>биографиясе</vt:lpstr>
      <vt:lpstr>иҗаты</vt:lpstr>
      <vt:lpstr> Остазбикә </vt:lpstr>
      <vt:lpstr>Презентация PowerPoint</vt:lpstr>
      <vt:lpstr>Презентация PowerPoint</vt:lpstr>
      <vt:lpstr>о</vt:lpstr>
      <vt:lpstr>Оч тереклекләр</vt:lpstr>
      <vt:lpstr>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Гаяз Исхакый</dc:title>
  <dc:creator>MiF</dc:creator>
  <cp:lastModifiedBy>MiF</cp:lastModifiedBy>
  <cp:revision>6</cp:revision>
  <dcterms:created xsi:type="dcterms:W3CDTF">2014-06-02T20:42:05Z</dcterms:created>
  <dcterms:modified xsi:type="dcterms:W3CDTF">2014-06-02T21:37:46Z</dcterms:modified>
</cp:coreProperties>
</file>