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1184D-8468-446A-B620-114A0FAB3B2C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3ABA0-DC92-47BD-A484-248D0B48F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0%B3%D0%B8%D0%BF%D0%B5%D1%82%D1%81%D0%BA%D0%B8%D0%B5_%D0%BF%D0%B8%D1%80%D0%B0%D0%BC%D0%B8%D0%B4%D1%8B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4%D0%BE_%D0%BD._%D1%8D." TargetMode="External"/><Relationship Id="rId4" Type="http://schemas.openxmlformats.org/officeDocument/2006/relationships/hyperlink" Target="http://ru.wikipedia.org/wiki/%D0%A1%D0%B5%D0%BC%D1%8C_%D1%87%D1%83%D0%B4%D0%B5%D1%81_%D1%81%D0%B2%D0%B5%D1%82%D0%B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img-2004-02.photosight.ru/03/4026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dirty="0" smtClean="0"/>
              <a:t>Объем пирамиды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пирамиды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u="sng" dirty="0" smtClean="0"/>
              <a:t>Теорема</a:t>
            </a:r>
            <a:r>
              <a:rPr lang="ru-RU" dirty="0" smtClean="0"/>
              <a:t>: Объем любой пирамиды вычисляется по </a:t>
            </a:r>
            <a:r>
              <a:rPr lang="ru-RU" dirty="0" smtClean="0"/>
              <a:t>формуле: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1472" y="3143248"/>
          <a:ext cx="4275138" cy="1987560"/>
        </p:xfrm>
        <a:graphic>
          <a:graphicData uri="http://schemas.openxmlformats.org/presentationml/2006/ole">
            <p:oleObj spid="_x0000_s1027" name="Формула" r:id="rId3" imgW="1841400" imgH="825480" progId="Equation.3">
              <p:embed/>
            </p:oleObj>
          </a:graphicData>
        </a:graphic>
      </p:graphicFrame>
      <p:pic>
        <p:nvPicPr>
          <p:cNvPr id="4" name="Picture 5" descr="rectangular pyramid picture image search resul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541477"/>
            <a:ext cx="3500430" cy="4316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Найдите объем пирамиды с высотой </a:t>
            </a:r>
            <a:r>
              <a:rPr lang="en-US" dirty="0" smtClean="0"/>
              <a:t>h</a:t>
            </a:r>
            <a:r>
              <a:rPr lang="ru-RU" dirty="0" smtClean="0"/>
              <a:t>, если: </a:t>
            </a:r>
          </a:p>
          <a:p>
            <a:pPr marL="514350" indent="-514350" algn="just">
              <a:buNone/>
            </a:pPr>
            <a:r>
              <a:rPr lang="ru-RU" dirty="0" smtClean="0"/>
              <a:t>      а) </a:t>
            </a:r>
            <a:r>
              <a:rPr lang="en-US" dirty="0" smtClean="0"/>
              <a:t>h</a:t>
            </a:r>
            <a:r>
              <a:rPr lang="ru-RU" dirty="0" smtClean="0"/>
              <a:t>=2 м, а основанием служит квадрат со стороной 3 м;</a:t>
            </a:r>
          </a:p>
          <a:p>
            <a:pPr marL="514350" indent="-514350" algn="just">
              <a:buNone/>
            </a:pPr>
            <a:r>
              <a:rPr lang="ru-RU" dirty="0" smtClean="0"/>
              <a:t>      б) </a:t>
            </a:r>
            <a:r>
              <a:rPr lang="en-US" dirty="0" smtClean="0"/>
              <a:t>h</a:t>
            </a:r>
            <a:r>
              <a:rPr lang="ru-RU" dirty="0" smtClean="0"/>
              <a:t>=2,2 см, а основанием служит треугольник в котором </a:t>
            </a:r>
            <a:r>
              <a:rPr lang="ru-RU" dirty="0" smtClean="0"/>
              <a:t>одна сторона 20 </a:t>
            </a:r>
            <a:r>
              <a:rPr lang="ru-RU" dirty="0" smtClean="0"/>
              <a:t>см </a:t>
            </a:r>
            <a:r>
              <a:rPr lang="ru-RU" dirty="0" smtClean="0"/>
              <a:t>другая </a:t>
            </a:r>
            <a:r>
              <a:rPr lang="ru-RU" dirty="0" smtClean="0"/>
              <a:t>13,5см, а угол между ними равен </a:t>
            </a:r>
            <a:r>
              <a:rPr lang="ru-RU" dirty="0" smtClean="0"/>
              <a:t>30°.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4643470" cy="321471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2. Основание пирамиды – прямоугольник со сторонами 9м и 12м, все боковые ребра равны 12,5м. Найдите объем пирамиды.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80996" y="4357694"/>
            <a:ext cx="8062970" cy="14922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Найдите объем правильной треугольной пирамиды, высота которой равна 12см, а сторона основания равна 13см.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8604"/>
            <a:ext cx="37052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File:Gizeh Cheops BW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Пирамида Хеопса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Хуфу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64" y="1214422"/>
            <a:ext cx="8715436" cy="328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Крупнейшая из 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3" tooltip="Египетские пирамиды"/>
              </a:rPr>
              <a:t>египетских пирамид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единственное из 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4" tooltip="Семь чудес света"/>
              </a:rPr>
              <a:t>«Семи чудес света»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сохранившееся до наших дней.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Строительство, продолжавшееся двадцать лет, закончилось около 2540 года 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tooltip="До н. э."/>
              </a:rPr>
              <a:t>до н. э.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сколько уменьшился объем пирамиды </a:t>
            </a:r>
            <a:r>
              <a:rPr lang="ru-RU" dirty="0" smtClean="0"/>
              <a:t>Хеопса?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Высота первоначально – 146,60 м</a:t>
            </a:r>
          </a:p>
          <a:p>
            <a:pPr algn="ctr">
              <a:buNone/>
            </a:pPr>
            <a:r>
              <a:rPr lang="ru-RU" dirty="0" smtClean="0"/>
              <a:t>Высота сегодня </a:t>
            </a:r>
            <a:r>
              <a:rPr lang="ru-RU" dirty="0"/>
              <a:t>≈ 138,75 м</a:t>
            </a:r>
          </a:p>
          <a:p>
            <a:pPr algn="ctr">
              <a:buNone/>
            </a:pPr>
            <a:r>
              <a:rPr lang="ru-RU" dirty="0" smtClean="0"/>
              <a:t>Длина бокового ребра изначально – 230,33 м</a:t>
            </a:r>
          </a:p>
          <a:p>
            <a:pPr algn="ctr">
              <a:buNone/>
            </a:pPr>
            <a:r>
              <a:rPr lang="ru-RU" dirty="0" smtClean="0"/>
              <a:t>Длина бокового ребра сейчас около 225 м</a:t>
            </a:r>
          </a:p>
          <a:p>
            <a:pPr algn="ctr">
              <a:buNone/>
            </a:pPr>
            <a:r>
              <a:rPr lang="ru-RU" dirty="0" smtClean="0"/>
              <a:t>Длина </a:t>
            </a:r>
            <a:r>
              <a:rPr lang="ru-RU" dirty="0"/>
              <a:t>сторон основания пирамиды: </a:t>
            </a:r>
            <a:endParaRPr lang="ru-RU" dirty="0" smtClean="0"/>
          </a:p>
          <a:p>
            <a:pPr algn="ctr"/>
            <a:r>
              <a:rPr lang="ru-RU" dirty="0" smtClean="0"/>
              <a:t>юг</a:t>
            </a:r>
            <a:r>
              <a:rPr lang="ru-RU" dirty="0"/>
              <a:t> — 230,454 </a:t>
            </a:r>
            <a:r>
              <a:rPr lang="ru-RU" dirty="0" smtClean="0"/>
              <a:t>м </a:t>
            </a:r>
          </a:p>
          <a:p>
            <a:pPr algn="ctr"/>
            <a:r>
              <a:rPr lang="ru-RU" dirty="0" smtClean="0"/>
              <a:t>восток</a:t>
            </a:r>
            <a:r>
              <a:rPr lang="ru-RU" dirty="0"/>
              <a:t> — 230,394 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122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Объем пирамиды</vt:lpstr>
      <vt:lpstr>Объем пирамиды</vt:lpstr>
      <vt:lpstr>Задачи</vt:lpstr>
      <vt:lpstr>Слайд 4</vt:lpstr>
      <vt:lpstr>Слайд 5</vt:lpstr>
      <vt:lpstr>На сколько уменьшился объем пирамиды Хеопса?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пирамиды</dc:title>
  <dc:creator>user</dc:creator>
  <cp:lastModifiedBy>user</cp:lastModifiedBy>
  <cp:revision>18</cp:revision>
  <dcterms:created xsi:type="dcterms:W3CDTF">2012-11-20T10:25:04Z</dcterms:created>
  <dcterms:modified xsi:type="dcterms:W3CDTF">2014-10-27T11:58:00Z</dcterms:modified>
</cp:coreProperties>
</file>