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9DE23-5F40-40D0-AD2D-FC659256A8C4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4AB806-8DC0-4438-B0C0-D1AA2810C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AB806-8DC0-4438-B0C0-D1AA2810CC8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BFFF-0C04-4E44-97AD-B432AD262A12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A57A-C7D0-49F9-BE42-1E5591DE68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BFFF-0C04-4E44-97AD-B432AD262A12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A57A-C7D0-49F9-BE42-1E5591DE68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BFFF-0C04-4E44-97AD-B432AD262A12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A57A-C7D0-49F9-BE42-1E5591DE68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BFFF-0C04-4E44-97AD-B432AD262A12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A57A-C7D0-49F9-BE42-1E5591DE68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BFFF-0C04-4E44-97AD-B432AD262A12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FF3A57A-C7D0-49F9-BE42-1E5591DE68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BFFF-0C04-4E44-97AD-B432AD262A12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A57A-C7D0-49F9-BE42-1E5591DE68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BFFF-0C04-4E44-97AD-B432AD262A12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A57A-C7D0-49F9-BE42-1E5591DE68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BFFF-0C04-4E44-97AD-B432AD262A12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A57A-C7D0-49F9-BE42-1E5591DE68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BFFF-0C04-4E44-97AD-B432AD262A12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A57A-C7D0-49F9-BE42-1E5591DE68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BFFF-0C04-4E44-97AD-B432AD262A12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A57A-C7D0-49F9-BE42-1E5591DE68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BFFF-0C04-4E44-97AD-B432AD262A12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A57A-C7D0-49F9-BE42-1E5591DE68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61BBFFF-0C04-4E44-97AD-B432AD262A12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FF3A57A-C7D0-49F9-BE42-1E5591DE68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r>
              <a:rPr lang="ru-RU" dirty="0" smtClean="0"/>
              <a:t>Проект по патриотическому воспитанию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«Празднование 70- </a:t>
            </a:r>
            <a:r>
              <a:rPr lang="ru-RU" dirty="0" err="1" smtClean="0"/>
              <a:t>летия</a:t>
            </a:r>
            <a:r>
              <a:rPr lang="ru-RU" dirty="0" smtClean="0"/>
              <a:t> Победы в Великой Отечественной Войне»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Поздравляем с Днём Победы!</a:t>
            </a:r>
            <a:endParaRPr lang="ru-RU" dirty="0"/>
          </a:p>
        </p:txBody>
      </p:sp>
      <p:pic>
        <p:nvPicPr>
          <p:cNvPr id="7" name="Содержимое 6" descr="DSC01390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500034" y="1714488"/>
            <a:ext cx="4038600" cy="227614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" name="Содержимое 9" descr="DSC01396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714876" y="3786190"/>
            <a:ext cx="4038600" cy="227614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вас, ветераны</a:t>
            </a:r>
            <a:endParaRPr lang="ru-RU" dirty="0"/>
          </a:p>
        </p:txBody>
      </p:sp>
      <p:pic>
        <p:nvPicPr>
          <p:cNvPr id="5" name="Содержимое 4" descr="DSC01401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28596" y="1643050"/>
            <a:ext cx="4038600" cy="227614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Содержимое 5" descr="DSC01410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643438" y="3929066"/>
            <a:ext cx="4038600" cy="227614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Победа!</a:t>
            </a:r>
            <a:endParaRPr lang="ru-RU" dirty="0"/>
          </a:p>
        </p:txBody>
      </p:sp>
      <p:pic>
        <p:nvPicPr>
          <p:cNvPr id="5" name="Содержимое 4" descr="DSC01451.JPG"/>
          <p:cNvPicPr>
            <a:picLocks noGrp="1" noChangeAspect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>
          <a:xfrm>
            <a:off x="500034" y="1571612"/>
            <a:ext cx="4038600" cy="227614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Содержимое 5" descr="DSC01446.JPG"/>
          <p:cNvPicPr>
            <a:picLocks noGrp="1" noChangeAspect="1"/>
          </p:cNvPicPr>
          <p:nvPr>
            <p:ph sz="half" idx="2"/>
          </p:nvPr>
        </p:nvPicPr>
        <p:blipFill>
          <a:blip r:embed="rId4" cstate="email"/>
          <a:stretch>
            <a:fillRect/>
          </a:stretch>
        </p:blipFill>
        <p:spPr>
          <a:xfrm>
            <a:off x="4714876" y="3714752"/>
            <a:ext cx="4038600" cy="227614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Поздравляем!</a:t>
            </a:r>
            <a:endParaRPr lang="ru-RU" dirty="0"/>
          </a:p>
        </p:txBody>
      </p:sp>
      <p:pic>
        <p:nvPicPr>
          <p:cNvPr id="5" name="Содержимое 4" descr="DSC01474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" y="1635375"/>
            <a:ext cx="8229600" cy="46381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Мы помним! Мы гордимся!</a:t>
            </a:r>
            <a:endParaRPr lang="ru-RU" dirty="0"/>
          </a:p>
        </p:txBody>
      </p:sp>
      <p:pic>
        <p:nvPicPr>
          <p:cNvPr id="4" name="Содержимое 3" descr="DSC01475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" y="1635375"/>
            <a:ext cx="8229600" cy="46381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000240"/>
            <a:ext cx="8229600" cy="2357454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C00000"/>
                </a:solidFill>
              </a:rPr>
              <a:t>С 70-летием Великой Победы!</a:t>
            </a:r>
            <a:endParaRPr lang="ru-RU" sz="6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Украшение окон</a:t>
            </a:r>
            <a:endParaRPr lang="ru-RU" dirty="0"/>
          </a:p>
        </p:txBody>
      </p:sp>
      <p:pic>
        <p:nvPicPr>
          <p:cNvPr id="8" name="Содержимое 7" descr="DSC01145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" y="1635375"/>
            <a:ext cx="8229600" cy="46381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Украшение окон</a:t>
            </a:r>
            <a:endParaRPr lang="ru-RU" dirty="0"/>
          </a:p>
        </p:txBody>
      </p:sp>
      <p:pic>
        <p:nvPicPr>
          <p:cNvPr id="4" name="Содержимое 3" descr="DSC0111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" y="1635375"/>
            <a:ext cx="8229600" cy="46381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Стелла</a:t>
            </a:r>
            <a:endParaRPr lang="ru-RU" dirty="0"/>
          </a:p>
        </p:txBody>
      </p:sp>
      <p:pic>
        <p:nvPicPr>
          <p:cNvPr id="4" name="Содержимое 3" descr="DSC01115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" y="1635375"/>
            <a:ext cx="8229600" cy="46381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Землянка</a:t>
            </a:r>
            <a:endParaRPr lang="ru-RU" dirty="0"/>
          </a:p>
        </p:txBody>
      </p:sp>
      <p:pic>
        <p:nvPicPr>
          <p:cNvPr id="6" name="Содержимое 5" descr="DSC01125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" y="1635375"/>
            <a:ext cx="8229600" cy="46381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Наши поделки</a:t>
            </a:r>
            <a:endParaRPr lang="ru-RU" dirty="0"/>
          </a:p>
        </p:txBody>
      </p:sp>
      <p:pic>
        <p:nvPicPr>
          <p:cNvPr id="7" name="Содержимое 6" descr="DSC01150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912301" y="1600200"/>
            <a:ext cx="3128397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8" name="Содержимое 7" descr="DSC01151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648200" y="2419401"/>
            <a:ext cx="4038600" cy="288756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 праздником </a:t>
            </a:r>
            <a:r>
              <a:rPr lang="ru-RU" smtClean="0"/>
              <a:t>9 Мая!</a:t>
            </a:r>
            <a:endParaRPr lang="ru-RU"/>
          </a:p>
        </p:txBody>
      </p:sp>
      <p:pic>
        <p:nvPicPr>
          <p:cNvPr id="7" name="Содержимое 6" descr="DSC01314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164273" y="1600200"/>
            <a:ext cx="6815453" cy="47085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Стена почета и славы</a:t>
            </a:r>
            <a:endParaRPr lang="ru-RU" dirty="0"/>
          </a:p>
        </p:txBody>
      </p:sp>
      <p:pic>
        <p:nvPicPr>
          <p:cNvPr id="7" name="Содержимое 6" descr="DSC0136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" y="1635375"/>
            <a:ext cx="8229600" cy="46381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Встреча с ветеранами</a:t>
            </a:r>
            <a:endParaRPr lang="ru-RU" dirty="0"/>
          </a:p>
        </p:txBody>
      </p:sp>
      <p:pic>
        <p:nvPicPr>
          <p:cNvPr id="4" name="Содержимое 3" descr="DSC01380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" y="1635375"/>
            <a:ext cx="8229600" cy="46381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</TotalTime>
  <Words>49</Words>
  <Application>Microsoft Office PowerPoint</Application>
  <PresentationFormat>Экран (4:3)</PresentationFormat>
  <Paragraphs>16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Проект по патриотическому воспитанию  «Празднование 70- летия Победы в Великой Отечественной Войне»</vt:lpstr>
      <vt:lpstr>Украшение окон</vt:lpstr>
      <vt:lpstr>Украшение окон</vt:lpstr>
      <vt:lpstr>Стелла</vt:lpstr>
      <vt:lpstr>Землянка</vt:lpstr>
      <vt:lpstr>Наши поделки</vt:lpstr>
      <vt:lpstr>С праздником 9 Мая!</vt:lpstr>
      <vt:lpstr>Стена почета и славы</vt:lpstr>
      <vt:lpstr>Встреча с ветеранами</vt:lpstr>
      <vt:lpstr>Поздравляем с Днём Победы!</vt:lpstr>
      <vt:lpstr>Для вас, ветераны</vt:lpstr>
      <vt:lpstr>Победа!</vt:lpstr>
      <vt:lpstr>Поздравляем!</vt:lpstr>
      <vt:lpstr>Мы помним! Мы гордимся!</vt:lpstr>
      <vt:lpstr>С 70-летием Великой Победы!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Празднование 70- летия Победы Великой Отечественной Войны</dc:title>
  <dc:creator>1</dc:creator>
  <cp:lastModifiedBy>1</cp:lastModifiedBy>
  <cp:revision>6</cp:revision>
  <dcterms:created xsi:type="dcterms:W3CDTF">2015-04-21T05:13:41Z</dcterms:created>
  <dcterms:modified xsi:type="dcterms:W3CDTF">2015-05-12T11:29:40Z</dcterms:modified>
</cp:coreProperties>
</file>