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4" r:id="rId3"/>
    <p:sldId id="272" r:id="rId4"/>
    <p:sldId id="269" r:id="rId5"/>
    <p:sldId id="257" r:id="rId6"/>
    <p:sldId id="258" r:id="rId7"/>
    <p:sldId id="259" r:id="rId8"/>
    <p:sldId id="273" r:id="rId9"/>
    <p:sldId id="260" r:id="rId10"/>
    <p:sldId id="261" r:id="rId11"/>
    <p:sldId id="262" r:id="rId12"/>
    <p:sldId id="275" r:id="rId13"/>
    <p:sldId id="263" r:id="rId14"/>
    <p:sldId id="270" r:id="rId15"/>
    <p:sldId id="271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4BF8-73BB-4D3B-B1FF-514CD9F498F9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A63E6-DE15-4E51-BEA2-D10EB14B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A63E6-DE15-4E51-BEA2-D10EB14B38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55418-9AFA-4174-A23E-60FD8C07894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8B1E-3A36-47DA-BE70-DB2CAA9A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06084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Подготовка к ЕГЭ 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    Устная часть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     задания 3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,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4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5085184"/>
            <a:ext cx="5713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       </a:t>
            </a:r>
            <a:r>
              <a:rPr lang="ru-RU" sz="2400" i="1" dirty="0" smtClean="0">
                <a:solidFill>
                  <a:srgbClr val="002060"/>
                </a:solidFill>
              </a:rPr>
              <a:t>Учитель </a:t>
            </a:r>
            <a:r>
              <a:rPr lang="ru-RU" sz="2400" i="1" dirty="0" smtClean="0">
                <a:solidFill>
                  <a:srgbClr val="002060"/>
                </a:solidFill>
              </a:rPr>
              <a:t>английского языка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ГОУ СОШ № 180 г.Санкт-Петербург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   Белоброва Е.Д.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2015 год\Новая папка\suhodol-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67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36" y="63813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Pine-tree – </a:t>
            </a:r>
            <a:r>
              <a:rPr lang="ru-RU" dirty="0" smtClean="0"/>
              <a:t>сосна</a:t>
            </a:r>
            <a:r>
              <a:rPr lang="en-US" dirty="0" smtClean="0"/>
              <a:t>, fir- tree - </a:t>
            </a:r>
            <a:r>
              <a:rPr lang="ru-RU" dirty="0" smtClean="0"/>
              <a:t>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2015 год\Новая папк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309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9592" y="6381328"/>
            <a:ext cx="142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Oar – </a:t>
            </a:r>
            <a:r>
              <a:rPr lang="ru-RU" dirty="0" smtClean="0"/>
              <a:t>весло</a:t>
            </a:r>
            <a:r>
              <a:rPr lang="en-US" dirty="0" smtClean="0"/>
              <a:t>,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Task 4.</a:t>
            </a:r>
            <a:r>
              <a:rPr lang="en-US" sz="2400" b="1" dirty="0" smtClean="0">
                <a:solidFill>
                  <a:srgbClr val="002060"/>
                </a:solidFill>
              </a:rPr>
              <a:t> Study the two photographs. In 1.5 minutes be ready to compare and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contrast the photographs: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• give a brief description of the photos (action, location)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say what the pictures have in common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say in what way the pictures are different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say which of the pictures you’d prefer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explain why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You will speak for not more than 2 minutes. You have to talk continuously.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2015 год\Новая папка\pariste-son-konser_8354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41529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Pictures\2015 год\Новая папка\281-500x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733800"/>
            <a:ext cx="476250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581128"/>
            <a:ext cx="47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Conductor –</a:t>
            </a:r>
            <a:r>
              <a:rPr lang="ru-RU" dirty="0" smtClean="0"/>
              <a:t>дирижер</a:t>
            </a:r>
            <a:r>
              <a:rPr lang="en-US" dirty="0" smtClean="0"/>
              <a:t>, audience – </a:t>
            </a:r>
            <a:r>
              <a:rPr lang="ru-RU" dirty="0" smtClean="0"/>
              <a:t>публика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44824"/>
            <a:ext cx="95292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These two photos (pictures) show </a:t>
            </a:r>
            <a:r>
              <a:rPr lang="en-US" sz="2000" dirty="0" smtClean="0"/>
              <a:t>… 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In the first photo </a:t>
            </a:r>
            <a:r>
              <a:rPr lang="en-US" sz="2000" dirty="0" smtClean="0"/>
              <a:t>(in the photo on the left) we can see …(description of the photo).</a:t>
            </a:r>
          </a:p>
          <a:p>
            <a:r>
              <a:rPr lang="en-US" sz="2000" b="1" dirty="0" smtClean="0"/>
              <a:t>In the second photo </a:t>
            </a:r>
            <a:r>
              <a:rPr lang="en-US" sz="2000" dirty="0" smtClean="0"/>
              <a:t>(in the right photo) we can see (there are )… (description of the photo).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The pictures are similar because </a:t>
            </a:r>
            <a:r>
              <a:rPr lang="en-US" sz="2000" dirty="0" smtClean="0"/>
              <a:t>they both show  …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There are a couple of (several) differences </a:t>
            </a:r>
            <a:r>
              <a:rPr lang="en-US" sz="2000" dirty="0" smtClean="0"/>
              <a:t>between the photos. One is that the</a:t>
            </a:r>
          </a:p>
          <a:p>
            <a:r>
              <a:rPr lang="en-US" sz="2000" dirty="0" smtClean="0"/>
              <a:t> person on the left is …. while the person on the right … . Also, …. Furthermore,  …</a:t>
            </a:r>
          </a:p>
          <a:p>
            <a:endParaRPr lang="ru-RU" sz="2000" b="1" dirty="0" smtClean="0"/>
          </a:p>
          <a:p>
            <a:r>
              <a:rPr lang="en-US" sz="2000" b="1" dirty="0" smtClean="0"/>
              <a:t>I prefer the situation </a:t>
            </a:r>
            <a:r>
              <a:rPr lang="en-US" sz="2000" dirty="0" smtClean="0"/>
              <a:t>with the …</a:t>
            </a:r>
            <a:r>
              <a:rPr lang="en-US" sz="2000" b="1" dirty="0" smtClean="0"/>
              <a:t>because</a:t>
            </a:r>
            <a:r>
              <a:rPr lang="en-US" sz="2000" dirty="0" smtClean="0"/>
              <a:t>  …/ I would prefer to deal with … because 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4868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Compare the photos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Pictures\2015 год\Новая папка\сп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85592"/>
            <a:ext cx="5004048" cy="367240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30" name="Picture 6" descr="C:\Users\Пользователь\Pictures\2015 год\Новая папка\img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572000" cy="33242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4365104"/>
            <a:ext cx="42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man is struggling with the wind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47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cope with different types of weather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Pictures\2015 год\Новая папка\31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8592" cy="38164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219" name="Picture 3" descr="C:\Users\Пользователь\Pictures\2015 год\Новая папка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40968"/>
            <a:ext cx="5715000" cy="37170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Pictures\2015 год\Новая папка\Peru_People_Inca-Trail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5905500" cy="395245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243" name="Picture 3" descr="C:\Users\Пользователь\Pictures\2015 год\Новая папка\478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5508104" cy="364502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Pictures\2015 год\Новая папка\sticker-mutter-vater-und-kinder-essen-gegrillte-schaschlik-im-freien-lei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0000" cy="33909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1268" name="Picture 4" descr="C:\Users\Пользователь\Pictures\2015 год\Новая папка\108208786_large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5796136" cy="3861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9592" y="4437112"/>
            <a:ext cx="158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Enjoy the meal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Task 3.</a:t>
            </a:r>
            <a:r>
              <a:rPr lang="en-US" sz="2400" b="1" dirty="0" smtClean="0">
                <a:solidFill>
                  <a:srgbClr val="002060"/>
                </a:solidFill>
              </a:rPr>
              <a:t> Imagine that while travelling during your holidays you took some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photos. Choose one photo to present to your friend.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You will have to start speaking in 1.5 minutes and will speak for not more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than 2 minutes. In your talk remember to speak about: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1297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• •when you took the photo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•what/who is in the photo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•what is happening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•why you took the photo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• •why you decided to show the picture to your friend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You have to talk continuously, starting with: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I’ve chosen photo number … 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2015 год\Новая папка\59370101_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4355976" cy="32849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" name="Picture 2" descr="C:\Users\Пользователь\Pictures\2015 год\Новая папка\81096883_0_86e13_4e186e7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976" y="188640"/>
            <a:ext cx="4661024" cy="35283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2" descr="C:\Users\Пользователь\Pictures\2015 год\Новая папка\61611707_1279296275_3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4355976" cy="35730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100132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 have chosen </a:t>
            </a:r>
            <a:r>
              <a:rPr lang="en-US" sz="2000" dirty="0" smtClean="0"/>
              <a:t>photo number three. 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I took this photo </a:t>
            </a:r>
            <a:r>
              <a:rPr lang="en-US" sz="2000" dirty="0" smtClean="0"/>
              <a:t>when I was on holiday last summer (at home one evening some </a:t>
            </a:r>
          </a:p>
          <a:p>
            <a:r>
              <a:rPr lang="en-US" sz="2000" dirty="0" smtClean="0"/>
              <a:t>years ago,/while I was walking round a town that I was visiting on holyday,/ while my</a:t>
            </a:r>
          </a:p>
          <a:p>
            <a:r>
              <a:rPr lang="en-US" sz="2000" dirty="0" smtClean="0"/>
              <a:t> family and I were visiting Greece last summer).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It shows </a:t>
            </a:r>
            <a:r>
              <a:rPr lang="en-US" sz="2000" dirty="0" smtClean="0"/>
              <a:t>…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I took this photo because </a:t>
            </a:r>
            <a:r>
              <a:rPr lang="en-US" sz="2000" dirty="0" smtClean="0"/>
              <a:t>I had a great time at the event and I wanted something to </a:t>
            </a:r>
          </a:p>
          <a:p>
            <a:r>
              <a:rPr lang="en-US" sz="2000" dirty="0" smtClean="0"/>
              <a:t>remember it by (to remind myself that there are people who… , it was the first time</a:t>
            </a:r>
          </a:p>
          <a:p>
            <a:r>
              <a:rPr lang="en-US" sz="2000" dirty="0" smtClean="0"/>
              <a:t> I had ever seen… , I thought it was a really great experience).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I am showing it to you because </a:t>
            </a:r>
            <a:r>
              <a:rPr lang="en-US" sz="2000" dirty="0" smtClean="0"/>
              <a:t>I want you to see( what the event (it) was like, where</a:t>
            </a:r>
          </a:p>
          <a:p>
            <a:r>
              <a:rPr lang="en-US" sz="2000" dirty="0" smtClean="0"/>
              <a:t> I spent my holiday, I wanted to show you how interesting …. can be, I thought it was</a:t>
            </a:r>
          </a:p>
          <a:p>
            <a:r>
              <a:rPr lang="en-US" sz="2000" dirty="0" smtClean="0"/>
              <a:t> quite impressive).</a:t>
            </a:r>
          </a:p>
          <a:p>
            <a:r>
              <a:rPr lang="en-US" sz="2000" dirty="0" smtClean="0"/>
              <a:t>It’s one of the best photos I took while I was on holiday.</a:t>
            </a:r>
          </a:p>
          <a:p>
            <a:r>
              <a:rPr lang="en-US" sz="2000" dirty="0" smtClean="0"/>
              <a:t>Maybe we can go there together some time, if you are up for it,/ you like such kind</a:t>
            </a:r>
          </a:p>
          <a:p>
            <a:r>
              <a:rPr lang="en-US" sz="2000" dirty="0" smtClean="0"/>
              <a:t> of activities too / I’d like to go back.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Photo description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2015 год\Новая папка\59370101_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9552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Bridle – </a:t>
            </a:r>
            <a:r>
              <a:rPr lang="ru-RU" dirty="0" smtClean="0"/>
              <a:t>уздечка</a:t>
            </a:r>
            <a:r>
              <a:rPr lang="en-US" dirty="0" smtClean="0"/>
              <a:t>, barefooted -</a:t>
            </a:r>
            <a:r>
              <a:rPr lang="ru-RU" dirty="0" smtClean="0"/>
              <a:t>босоногая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2015 год\Новая папка\81096883_0_86e13_4e186e7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2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Twilight – </a:t>
            </a:r>
            <a:r>
              <a:rPr lang="ru-RU" dirty="0" smtClean="0"/>
              <a:t>сумерки</a:t>
            </a:r>
            <a:r>
              <a:rPr lang="en-US" dirty="0" smtClean="0"/>
              <a:t>, snow-drift – </a:t>
            </a:r>
            <a:r>
              <a:rPr lang="ru-RU" dirty="0" smtClean="0"/>
              <a:t>сугроб</a:t>
            </a:r>
            <a:r>
              <a:rPr lang="en-US" dirty="0" smtClean="0"/>
              <a:t>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2015 год\Новая папка\61611707_1279296275_39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20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6309320"/>
            <a:ext cx="31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Splash each other - </a:t>
            </a:r>
            <a:r>
              <a:rPr lang="ru-RU" dirty="0" smtClean="0"/>
              <a:t>брызгаться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2015 год\Новая папка\article_big_7231380706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4463480" cy="3645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" name="Picture 2" descr="C:\Users\Пользователь\Pictures\2015 год\Новая папка\suhodol-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4896544" cy="3645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" name="Picture 2" descr="C:\Users\Пользователь\Pictures\2015 год\Новая папка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752528" cy="3600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2015 год\Новая папка\article_big_7231380706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7584" y="6309320"/>
            <a:ext cx="296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Pine-tree – </a:t>
            </a:r>
            <a:r>
              <a:rPr lang="ru-RU" dirty="0" smtClean="0"/>
              <a:t>сосна</a:t>
            </a:r>
            <a:r>
              <a:rPr lang="en-US" dirty="0" smtClean="0"/>
              <a:t>, moss - </a:t>
            </a:r>
            <a:r>
              <a:rPr lang="ru-RU" dirty="0" smtClean="0"/>
              <a:t>мох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593</Words>
  <Application>Microsoft Office PowerPoint</Application>
  <PresentationFormat>Экран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29</cp:revision>
  <dcterms:created xsi:type="dcterms:W3CDTF">2015-03-28T08:21:48Z</dcterms:created>
  <dcterms:modified xsi:type="dcterms:W3CDTF">2015-03-30T19:07:33Z</dcterms:modified>
</cp:coreProperties>
</file>