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88" d="100"/>
          <a:sy n="88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2E4E-DE72-4BC2-86DF-C52C441F6F4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677F5-98B5-4EBF-BDB6-E7E661466B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ED43-C9F3-4A8F-A8FB-F650263E2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032-F90A-4FAA-BAB9-A575D595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9E4B-C910-4E19-8A54-9742C010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4A7-5FD5-4DCF-B5F0-B2604345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F24-7028-4639-B0E1-4A7ABAE3E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5119-AD04-4812-BF9C-C71B6D771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C340-0F28-4F25-B8C6-660F83436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B50-F992-4817-8226-8A790AB3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C7FF-236A-4D37-B087-224237240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AC3D-1D70-47B6-9F2F-F8B5714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D1AA-DA8C-4206-A757-4B2762AC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E5E9-8ED8-4877-9CA2-73C18E9D8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Культура </a:t>
            </a:r>
            <a:br>
              <a:rPr lang="ru-RU" b="1" dirty="0"/>
            </a:br>
            <a:r>
              <a:rPr lang="ru-RU" b="1" dirty="0"/>
              <a:t>раннего Возрождения </a:t>
            </a:r>
            <a:br>
              <a:rPr lang="ru-RU" b="1" dirty="0"/>
            </a:br>
            <a:r>
              <a:rPr lang="ru-RU" b="1" dirty="0"/>
              <a:t>в Италии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Церковь Санта-Мария Новелла, 1456-1470, Флоренция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files.smallbay.ru/artitaly/images/albert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493" y="7474"/>
            <a:ext cx="6660232" cy="685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files.smallbay.ru/artitaly/images/maian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3" y="548680"/>
            <a:ext cx="9148514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Базилика собора  1474-1486, Фаэнца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Мадонна в розах</a:t>
            </a:r>
            <a:br>
              <a:rPr lang="ru-RU" b="1" dirty="0" smtClean="0"/>
            </a:br>
            <a:r>
              <a:rPr lang="ru-RU" b="1" dirty="0" smtClean="0"/>
              <a:t>1455, Флоренция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files.smallbay.ru/artitaly/images/robbi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965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 раннего Возрождения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11712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645024"/>
            <a:ext cx="1240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91683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+mn-lt"/>
              </a:rPr>
              <a:t>Франченку Петрарку </a:t>
            </a:r>
            <a:endParaRPr lang="ru-RU" sz="4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37890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+mn-lt"/>
              </a:rPr>
              <a:t>Джованни Боккаччо </a:t>
            </a:r>
            <a:endParaRPr lang="ru-RU" sz="4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Любители мудрости</a:t>
            </a:r>
            <a:br>
              <a:rPr lang="ru-RU" dirty="0" smtClean="0"/>
            </a:br>
            <a:r>
              <a:rPr lang="ru-RU" dirty="0" smtClean="0"/>
              <a:t>(236)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485122" y="177281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85122" y="249289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91814" y="321297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89316" y="390459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202" y="465313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191683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Хорошо образованы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256490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Считали Античность «золотым веком»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321297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Свое время назвали «эпоха Возрождения»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39330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Изучали латинский и греческие языки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Почему «любители античности» называли свое время «темным провалом»?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284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Докажите, что это не так!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Гуманисты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Человек – венец творения Бога!</a:t>
            </a:r>
          </a:p>
          <a:p>
            <a:r>
              <a:rPr lang="ru-RU" dirty="0" smtClean="0"/>
              <a:t>Человек может и должен добиться величия и счастья в земной жизни!</a:t>
            </a:r>
          </a:p>
          <a:p>
            <a:r>
              <a:rPr lang="ru-RU" dirty="0" smtClean="0"/>
              <a:t>Награда для человека – Слава среди потомков и современников!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Воспитание нового человека</a:t>
            </a:r>
            <a:br>
              <a:rPr lang="ru-RU" dirty="0" smtClean="0"/>
            </a:br>
            <a:r>
              <a:rPr lang="ru-RU" dirty="0" smtClean="0"/>
              <a:t>стр. 238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485122" y="177281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85122" y="249289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91814" y="321297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89316" y="390459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67544" y="479715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191683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Стать хозяином своей судьбы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256490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Господь дает свободу выбора пути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32129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Природные способности заложены в каждом из нас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39330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Человек должен учится, трудится над собой, воспитывать и закалять свой дух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494116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Благороден тот, кто воспитал свою душу образованием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Сандро</a:t>
            </a:r>
            <a:r>
              <a:rPr lang="ru-RU" dirty="0" smtClean="0"/>
              <a:t> Боттичелли</a:t>
            </a:r>
            <a:endParaRPr lang="ru-RU" dirty="0"/>
          </a:p>
        </p:txBody>
      </p:sp>
      <p:pic>
        <p:nvPicPr>
          <p:cNvPr id="25602" name="Picture 2" descr="Sandro Botticelli 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7974"/>
            <a:ext cx="5486723" cy="665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2" y="674224"/>
            <a:ext cx="913554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17296"/>
            <a:ext cx="8676456" cy="574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76456" cy="373042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Собор святой Марии </a:t>
            </a:r>
            <a:r>
              <a:rPr lang="ru-RU" sz="6000" b="1" dirty="0" err="1" smtClean="0"/>
              <a:t>дель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Фьоре</a:t>
            </a:r>
            <a:r>
              <a:rPr lang="ru-RU" sz="6000" b="1" dirty="0" smtClean="0"/>
              <a:t>, 1420-1470, Флоренция</a:t>
            </a:r>
            <a:endParaRPr lang="ru-RU" sz="6000" b="1" dirty="0"/>
          </a:p>
        </p:txBody>
      </p:sp>
      <p:pic>
        <p:nvPicPr>
          <p:cNvPr id="44036" name="Picture 4" descr="http://files.smallbay.ru/images6/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32" y="0"/>
            <a:ext cx="88636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151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Тема Office</vt:lpstr>
      <vt:lpstr>Культура  раннего Возрождения  в Италии</vt:lpstr>
      <vt:lpstr>Любители мудрости (236)</vt:lpstr>
      <vt:lpstr>1. Почему «любители античности» называли свое время «темным провалом»?</vt:lpstr>
      <vt:lpstr>Гуманисты </vt:lpstr>
      <vt:lpstr>Воспитание нового человека стр. 238</vt:lpstr>
      <vt:lpstr>Сандро Боттичелли</vt:lpstr>
      <vt:lpstr>Слайд 7</vt:lpstr>
      <vt:lpstr>Искусство </vt:lpstr>
      <vt:lpstr>Собор святой Марии дель Фьоре, 1420-1470, Флоренция</vt:lpstr>
      <vt:lpstr>Церковь Санта-Мария Новелла, 1456-1470, Флоренция</vt:lpstr>
      <vt:lpstr>Слайд 11</vt:lpstr>
      <vt:lpstr>Мадонна в розах 1455, Флоренция</vt:lpstr>
      <vt:lpstr>Литература раннего Возрождения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Сандро Боттичелли 1 марта 1445 — 17 мая 1510) </dc:title>
  <dc:creator>Admin</dc:creator>
  <cp:lastModifiedBy>User</cp:lastModifiedBy>
  <cp:revision>12</cp:revision>
  <dcterms:created xsi:type="dcterms:W3CDTF">2012-12-16T04:49:44Z</dcterms:created>
  <dcterms:modified xsi:type="dcterms:W3CDTF">2015-05-11T10:32:47Z</dcterms:modified>
</cp:coreProperties>
</file>