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3" autoAdjust="0"/>
    <p:restoredTop sz="91194" autoAdjust="0"/>
  </p:normalViewPr>
  <p:slideViewPr>
    <p:cSldViewPr>
      <p:cViewPr varScale="1">
        <p:scale>
          <a:sx n="101" d="100"/>
          <a:sy n="101" d="100"/>
        </p:scale>
        <p:origin x="-2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D296EF-0838-41E9-8A5F-963B461E6C61}" type="datetimeFigureOut">
              <a:rPr lang="ru-RU" smtClean="0"/>
              <a:t>04.01.2013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7EDFC-1F8C-47C6-9714-21131C77A0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221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67EDFC-1F8C-47C6-9714-21131C77A07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713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67EDFC-1F8C-47C6-9714-21131C77A07C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372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over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692696"/>
            <a:ext cx="8305800" cy="2592288"/>
          </a:xfrm>
        </p:spPr>
        <p:txBody>
          <a:bodyPr/>
          <a:lstStyle/>
          <a:p>
            <a:r>
              <a:rPr lang="ru-RU" sz="6600" b="1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Путешествие в прошлое стула</a:t>
            </a:r>
            <a:endParaRPr lang="ru-RU" sz="6600" b="1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12" y="3429000"/>
            <a:ext cx="2304256" cy="314555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43114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00684"/>
            <a:ext cx="8214108" cy="593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2987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88640"/>
            <a:ext cx="2592288" cy="35830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434309"/>
            <a:ext cx="3122920" cy="30729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009774"/>
            <a:ext cx="3528392" cy="349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657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980728"/>
            <a:ext cx="2880320" cy="46805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996952"/>
            <a:ext cx="3049741" cy="300094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272" y="439215"/>
            <a:ext cx="2028825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3924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294" y="459489"/>
            <a:ext cx="4801162" cy="34735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068960"/>
            <a:ext cx="3768417" cy="333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5363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3312368" cy="23042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32656"/>
            <a:ext cx="4248472" cy="59766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79" y="3013176"/>
            <a:ext cx="3408611" cy="335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1090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3168351" cy="33584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04664"/>
            <a:ext cx="2143125" cy="23762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53939"/>
            <a:ext cx="2808312" cy="28083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645024"/>
            <a:ext cx="4896544" cy="28803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553" y="3140968"/>
            <a:ext cx="2083847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7157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27045"/>
            <a:ext cx="2927970" cy="34283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507630"/>
            <a:ext cx="3191024" cy="27363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559" y="3242176"/>
            <a:ext cx="3147539" cy="303758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32656"/>
            <a:ext cx="2952328" cy="34643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81220"/>
            <a:ext cx="2602598" cy="256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7621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04664"/>
            <a:ext cx="3523853" cy="28728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04665"/>
            <a:ext cx="3456384" cy="29086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477264"/>
            <a:ext cx="4104456" cy="26160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391352"/>
            <a:ext cx="3307829" cy="270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1569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924944"/>
            <a:ext cx="4099917" cy="372325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68108"/>
            <a:ext cx="3523853" cy="28728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5926"/>
            <a:ext cx="3312368" cy="451921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988" y="3140968"/>
            <a:ext cx="2664296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4074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836712"/>
            <a:ext cx="7137793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9693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84939"/>
            <a:ext cx="8886677" cy="66564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860102"/>
            <a:ext cx="5976896" cy="5881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2459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04664"/>
            <a:ext cx="5760640" cy="58903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43" y="2954439"/>
            <a:ext cx="3415635" cy="336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8017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04664"/>
            <a:ext cx="6120680" cy="57606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068960"/>
            <a:ext cx="3342456" cy="328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5854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32656"/>
            <a:ext cx="6130032" cy="59046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356992"/>
            <a:ext cx="3269277" cy="321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9024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940896"/>
          </a:xfrm>
        </p:spPr>
        <p:txBody>
          <a:bodyPr>
            <a:normAutofit/>
          </a:bodyPr>
          <a:lstStyle/>
          <a:p>
            <a:r>
              <a:rPr lang="ru-RU" dirty="0" smtClean="0"/>
              <a:t>Составитель</a:t>
            </a:r>
            <a:br>
              <a:rPr lang="ru-RU" dirty="0" smtClean="0"/>
            </a:br>
            <a:r>
              <a:rPr lang="ru-RU" dirty="0" smtClean="0"/>
              <a:t>Едемская</a:t>
            </a:r>
            <a:br>
              <a:rPr lang="ru-RU" dirty="0" smtClean="0"/>
            </a:br>
            <a:r>
              <a:rPr lang="ru-RU" dirty="0" smtClean="0"/>
              <a:t>Валентина</a:t>
            </a:r>
            <a:br>
              <a:rPr lang="ru-RU" dirty="0" smtClean="0"/>
            </a:br>
            <a:r>
              <a:rPr lang="ru-RU" dirty="0" smtClean="0"/>
              <a:t>Александровна</a:t>
            </a:r>
            <a:br>
              <a:rPr lang="ru-RU" dirty="0" smtClean="0"/>
            </a:br>
            <a:r>
              <a:rPr lang="ru-RU" dirty="0" smtClean="0"/>
              <a:t>воспитатель</a:t>
            </a:r>
            <a:br>
              <a:rPr lang="ru-RU" dirty="0" smtClean="0"/>
            </a:br>
            <a:r>
              <a:rPr lang="ru-RU" dirty="0" smtClean="0"/>
              <a:t>ГДОУ № 428</a:t>
            </a:r>
            <a:br>
              <a:rPr lang="ru-RU" dirty="0" smtClean="0"/>
            </a:br>
            <a:r>
              <a:rPr lang="ru-RU" dirty="0" smtClean="0"/>
              <a:t>Санкт-Петербург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83492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698299" cy="53210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016363"/>
            <a:ext cx="2683847" cy="264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1578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33" y="104390"/>
            <a:ext cx="6504723" cy="526882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933056"/>
            <a:ext cx="2683847" cy="264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7325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262" y="404664"/>
            <a:ext cx="4913190" cy="56166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097874"/>
            <a:ext cx="2683847" cy="264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5117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04664"/>
            <a:ext cx="5112568" cy="56886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3140968"/>
            <a:ext cx="3744415" cy="321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0416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088" y="548680"/>
            <a:ext cx="3802961" cy="40324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29" y="548681"/>
            <a:ext cx="4577203" cy="307374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438" y="3284984"/>
            <a:ext cx="3122920" cy="307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2979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6696744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9427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61" y="96862"/>
            <a:ext cx="3893107" cy="29149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412776"/>
            <a:ext cx="5463480" cy="48648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61" y="3236829"/>
            <a:ext cx="3122920" cy="307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9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</TotalTime>
  <Words>7</Words>
  <Application>Microsoft Office PowerPoint</Application>
  <PresentationFormat>Экран (4:3)</PresentationFormat>
  <Paragraphs>4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Бумажная</vt:lpstr>
      <vt:lpstr>Путешествие в прошлое стула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Составитель Едемская Валентина Александровна воспитатель ГДОУ № 428 Санкт-Петербург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прошлое стула</dc:title>
  <dc:creator>User</dc:creator>
  <cp:lastModifiedBy>User</cp:lastModifiedBy>
  <cp:revision>12</cp:revision>
  <dcterms:created xsi:type="dcterms:W3CDTF">2013-01-04T16:26:25Z</dcterms:created>
  <dcterms:modified xsi:type="dcterms:W3CDTF">2013-01-04T20:19:57Z</dcterms:modified>
</cp:coreProperties>
</file>