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6" r:id="rId7"/>
    <p:sldId id="265" r:id="rId8"/>
    <p:sldId id="267" r:id="rId9"/>
    <p:sldId id="268" r:id="rId10"/>
    <p:sldId id="269" r:id="rId11"/>
    <p:sldId id="270" r:id="rId12"/>
    <p:sldId id="271" r:id="rId13"/>
    <p:sldId id="264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Голубая-планета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817"/>
            <a:ext cx="9144000" cy="686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701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32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0854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5953dc542f6e1656463363f2c0d1c845_i-8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65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5953dc542f6e1656463363f2c0d1c845_i-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360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78d040166e5067bc6e84176526fc373b_i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2312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User\Desktop\128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65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Большая-Земл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5263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128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773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126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377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1118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191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Голубая-планета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3203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g-4d38f-1280x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743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PREV_Солнечная-сист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5024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101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638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114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6657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97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6886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img-24ef2-1920x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4" y="0"/>
            <a:ext cx="91598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657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Эвере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7510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ature___Mountains_Young_foliage_on_the_trees_in_the_mountains_096121_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74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12C3441B15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13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179BCE41488C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0976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2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626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33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2060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0</Words>
  <Application>Microsoft Office PowerPoint</Application>
  <PresentationFormat>Экран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2015-04-23T00:49:14Z</dcterms:created>
  <dcterms:modified xsi:type="dcterms:W3CDTF">2015-04-26T03:22:51Z</dcterms:modified>
</cp:coreProperties>
</file>