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5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лена\соц. быт\картинки сбо\р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978"/>
            <a:ext cx="9144000" cy="53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632847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11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К\Desktop\лена\соц. быт\транспорт\%D0%BA%D0%B0%D1%82%D0%B5%D1%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К\Desktop\лена\соц. быт\транспорт\%D0%BB%D0%BE%D0%B4%D0%BA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К\Desktop\лена\соц. быт\транспорт\%D0%BC%D0%BE%D1%82%D0%BE%D1%86%D0%B8%D0%BA%D0%B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К\Desktop\лена\соц. быт\транспорт\%D0%BF%D0%BE%D0%B5%D0%B7%D0%B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К\Desktop\лена\соц. быт\транспорт\%D0%BF%D0%BE%D0%B6%D0%B0%D1%80%D0%BD%D0%B0%D1%8F-%D0%BC%D0%B0%D1%88%D0%B8%D0%BD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К\Desktop\лена\соц. быт\транспорт\%D1%8D%D0%BA%D1%81%D0%BA%D0%B0%D0%B2%D0%B0%D1%82%D0%BE%D1%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К\Desktop\лена\соц. быт\транспорт\%D1%8F%D1%85%D1%8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К\Desktop\лена\соц. быт\транспорт\%D1%81%D0%B0%D0%BC%D0%BE%D0%BB%D1%91%D1%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К\Desktop\лена\соц. быт\транспорт\%D1%81%D0%B0%D0%BC%D0%BE%D1%81%D0%B2%D0%B0%D0%B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К\Desktop\лена\соц. быт\транспорт\%D1%82%D0%B5%D0%BF%D0%BB%D0%BE%D1%85%D0%BE%D0%B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лена\соц. быт\транспорт\%D0%B0%D0%B2%D1%82%D0%BE%D0%B1%D1%83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ПК\Desktop\лена\соц. быт\транспорт\%D1%82%D1%80%D0%B0%D0%BA%D1%82%D0%BE%D1%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К\Desktop\лена\соц. быт\транспорт\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К\Desktop\лена\соц. быт\транспорт\animashki-transport-67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К\Desktop\лена\соц. быт\транспорт\animashki-transport-5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ПК\Desktop\лена\соц. быт\транспорт\1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К\Desktop\лена\соц. быт\транспорт\animashki-transport-95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\Desktop\лена\соц. быт\транспорт\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К\Desktop\лена\соц. быт\транспорт\1eca156427374c8abf4738e42b464eef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7484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ПК\Desktop\лена\соц. быт\транспорт\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ПК\Desktop\лена\соц. быт\транспорт\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лена\соц. быт\транспорт\%D0%B0%D0%B2%D1%82%D0%BE%D0%BC%D0%BE%D0%B1%D0%B8%D0%BB%D1%8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ПК\Desktop\лена\соц. быт\транспорт\3abb66d58aa91d2b7b16f08ee38a95c0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27280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ПК\Desktop\лена\соц. быт\транспорт\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К\Desktop\лена\соц. быт\транспорт\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К\Desktop\лена\соц. быт\транспорт\6cd7000b5fdc149d15c15e2b49b0ac68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ПК\Desktop\лена\соц. быт\транспорт\6d1e5c49b492af74c789e86df6f68797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5364088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ПК\Desktop\лена\соц. быт\транспорт\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ПК\Desktop\лена\соц. быт\транспорт\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ПК\Desktop\лена\соц. быт\транспорт\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ПК\Desktop\лена\соц. быт\транспорт\1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ПК\Desktop\лена\соц. быт\транспорт\1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ПК\Desktop\лена\соц. быт\транспорт\1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esktop\лена\соц. быт\транспорт\%D0%B1%D1%83%D0%BB%D1%8C%D0%B4%D0%BE%D0%B7%D0%B5%D1%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ПК\Desktop\лена\соц. быт\транспорт\1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ПК\Desktop\лена\соц. быт\транспорт\1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ПК\Desktop\лена\соц. быт\транспорт\97a787f8d6fb66aaef15fa858aa433ea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ПК\Desktop\лена\соц. быт\транспорт\71601b6fd7fc74a9f4eea8e6c1b43d35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1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ПК\Desktop\лена\соц. быт\транспорт\28075211d6824084961c071e8b76c06b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ПК\Desktop\лена\соц. быт\транспорт\65672688a4f4c8a57ea38e20056bdce1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3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ПК\Desktop\лена\соц. быт\транспорт\1а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ПК\Desktop\лена\соц. быт\транспорт\1б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ПК\Desktop\лена\соц. быт\транспорт\1в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ПК\Desktop\лена\соц. быт\транспорт\1г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esktop\лена\соц. быт\транспорт\%D0%B2%D0%B5%D0%BB%D0%BE%D1%81%D0%B8%D0%BF%D0%B5%D0%B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ПК\Desktop\лена\соц. быт\транспорт\1д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ПК\Desktop\лена\соц. быт\транспорт\1ж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ПК\Desktop\лена\соц. быт\транспорт\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ПК\Desktop\лена\соц. быт\транспорт\16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ПК\Desktop\лена\соц. быт\транспорт\0017-017-Avtob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ПК\Desktop\лена\соц. быт\транспорт\0018-018-Pravila-bezopasnosti-na-transpor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0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ПК\Desktop\лена\соц. быт\транспорт\0019-019-Dejstvija-pri-pozhare-v-obschestvennom-transpor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\Desktop\лена\соц. быт\транспорт\%D0%B2%D0%B5%D1%80%D1%82%D0%BE%D0%BB%D1%91%D1%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К\Desktop\лена\соц. быт\транспорт\%D0%B2%D0%BE%D0%B7%D0%B4%D1%83%D1%88%D0%BD%D1%8B%D0%B9-%D1%88%D0%B0%D1%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К\Desktop\лена\соц. быт\транспорт\%D0%B3%D1%80%D1%83%D0%B7%D0%BE%D0%B2%D0%B8%D0%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К\Desktop\лена\соц. быт\транспорт\%D0%B4%D0%B8%D1%80%D0%B8%D0%B6%D0%B0%D0%B1%D0%BB%D1%8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Экран (4:3)</PresentationFormat>
  <Paragraphs>0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6</cp:revision>
  <dcterms:created xsi:type="dcterms:W3CDTF">2014-01-22T13:29:28Z</dcterms:created>
  <dcterms:modified xsi:type="dcterms:W3CDTF">2014-01-22T15:28:27Z</dcterms:modified>
</cp:coreProperties>
</file>