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Новая папка\%D0%B0%D0%B2%D1%82%D0%BE%D0%BC%D0%B5%D1%85%D0%B0%D0%BD%D0%B8%D0%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77048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32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К\Desktop\Новая папка\%D0%BA%D0%BE%D0%BC%D0%B1%D0%B0%D0%B9%D0%BD%D0%B5%D1%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5976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12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К\Desktop\Новая папка\%D0%BC%D0%B5%D0%B4%D1%81%D0%B5%D1%81%D1%82%D1%80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63367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53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К\Desktop\Новая папка\%D0%BC%D0%B5%D0%BD%D0%B5%D0%B4%D0%B6%D0%B5%D1%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60486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96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ПК\Desktop\Новая папка\%D0%BC%D0%BE%D0%B4%D0%B5%D0%BB%D1%8C%D0%B5%D1%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61206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77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ПК\Desktop\Новая папка\%D0%BC%D0%BE%D1%80%D1%8F%D0%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3367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49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ПК\Desktop\Новая папка\%D0%BC%D1%8F%D1%81%D0%BD%D0%B8%D0%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5976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57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ПК\Desktop\Новая папка\%D0%BE%D1%84%D0%B8%D1%86%D0%B8%D0%B0%D0%BD%D1%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0"/>
            <a:ext cx="49685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83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ПК\Desktop\Новая папка\%D0%BE%D1%85%D0%BE%D1%82%D0%BD%D0%B8%D0%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-700088"/>
            <a:ext cx="6419850" cy="825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919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ПК\Desktop\Новая папка\%D0%BF%D0%B0%D1%80%D0%B8%D0%BA%D0%BC%D0%B0%D1%85%D0%B5%D1%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61926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978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ПК\Desktop\Новая папка\%D0%BF%D0%BE%D0%B2%D0%B0%D1%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59046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184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Новая папка\%D0%B1%D0%B0%D0%BB%D0%B5%D1%80%D0%B8%D0%BD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66967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66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ПК\Desktop\Новая папка\%D0%BF%D0%BE%D0%B6%D0%B0%D1%80%D0%BD%D0%B8%D0%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21266"/>
            <a:ext cx="6419850" cy="683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524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ПК\Desktop\Новая папка\%D0%BF%D0%BE%D1%87%D1%82%D0%B0%D0%BB%D1%8C%D0%BE%D0%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0"/>
            <a:ext cx="6419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713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ПК\Desktop\Новая папка\%D0%BF%D1%80%D0%BE%D0%B3%D1%80%D0%B0%D0%BC%D0%BC%D0%B8%D1%81%D1%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61206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911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ПК\Desktop\Новая папка\%D0%BF%D1%80%D0%BE%D0%B4%D0%B0%D0%B2%D0%B5%D1%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62646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610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ПК\Desktop\Новая папка\%D1%80%D0%B5%D0%BF%D0%BE%D1%80%D1%82%D1%91%D1%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830" y="6516"/>
            <a:ext cx="6419850" cy="685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963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ПК\Desktop\Новая папка\%D1%80%D1%8B%D0%B1%D0%B0%D0%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3367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431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ПК\Desktop\Новая папка\%D1%81%D0%B0%D0%B4%D0%BE%D0%B2%D0%BD%D0%B8%D0%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61206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256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ПК\Desktop\Новая папка\%D1%81%D1%82%D0%BE%D0%BC%D0%B0%D1%82%D0%BE%D0%BB%D0%BE%D0%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60486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996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ПК\Desktop\Новая папка\%D1%81%D1%82%D1%80%D0%BE%D0%B8%D1%82%D0%B5%D0%BB%D1%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0"/>
            <a:ext cx="60486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599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ПК\Desktop\Новая папка\%D1%81%D1%83%D0%B4%D1%8C%D1%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5527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406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\Desktop\Новая папка\%D0%B1%D0%B0%D1%80%D0%BC%D0%B5%D0%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5976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87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ПК\Desktop\Новая папка\%D1%82%D1%80%D0%B0%D0%BA%D1%82%D0%BE%D1%80%D0%B8%D1%81%D1%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2646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6578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ПК\Desktop\Новая папка\%D1%83%D0%BA%D1%80%D0%BE%D1%82%D0%B8%D1%82%D0%B5%D0%BB%D1%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63367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751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ПК\Desktop\Новая папка\%D1%83%D1%87%D0%B8%D1%82%D0%B5%D0%BB%D1%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408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8520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ПК\Desktop\Новая папка\%D1%84%D0%B5%D1%80%D0%BC%D0%B5%D1%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4807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068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ПК\Desktop\Новая папка\%D1%84%D0%BE%D1%82%D0%BE%D0%B3%D1%80%D0%B0%D1%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408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0570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ПК\Desktop\Новая папка\%D1%85%D0%B8%D1%80%D1%83%D1%80%D0%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3367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2407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ПК\Desktop\Новая папка\%D1%85%D1%83%D0%B4%D0%BE%D0%B6%D0%BD%D0%B8%D0%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408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0338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ПК\Desktop\Новая папка\%D1%88%D0%B2%D0%B5%D1%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408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0170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ПК\Desktop\Новая папка\бухгалтер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5527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080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ПК\Desktop\Новая папка\водите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2646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413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К\Desktop\Новая папка\%D0%B2%D0%BE%D1%81%D0%BF%D0%B8%D1%82%D0%B0%D1%82%D0%B5%D0%BB%D1%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61206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86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ПК\Desktop\Новая папка\Грузчик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66247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3219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ПК\Desktop\Новая папка\дворн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6247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0067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ПК\Desktop\Новая папка\директор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6408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5629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ПК\Desktop\Новая папка\лётчик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63367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112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ПК\Desktop\Новая папка\Машинис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5527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9835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ПК\Desktop\Новая папка\милиционе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62646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6293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ПК\Desktop\Новая папка\охранник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6247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4208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ПК\Desktop\Новая папка\полицейск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3367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547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ПК\Desktop\Новая папка\продавец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408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7195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ПК\Desktop\Новая папка\продавец2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1926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042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К\Desktop\Новая папка\%D0%B2%D1%80%D0%B0%D1%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5976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89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ПК\Desktop\Новая папка\стюардесса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4807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8035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ПК\Desktop\Новая папка\уборщица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408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1716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ПК\Desktop\Новая папка\фармацевт2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62646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21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К\Desktop\Новая папка\%D0%B4%D0%BE%D1%8F%D1%80%D0%BA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60486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19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К\Desktop\Новая папка\%D0%B6%D1%83%D1%80%D0%BD%D0%B0%D0%BB%D0%B8%D1%81%D1%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-700088"/>
            <a:ext cx="6419850" cy="825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312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К\Desktop\Новая папка\%D0%BA%D0%B0%D1%81%D1%81%D0%B8%D1%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61926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75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К\Desktop\Новая папка\%D0%BA%D0%BB%D0%BE%D1%83%D0%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277" y="0"/>
            <a:ext cx="6419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11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0</Words>
  <Application>Microsoft Office PowerPoint</Application>
  <PresentationFormat>Экран (4:3)</PresentationFormat>
  <Paragraphs>0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7</cp:revision>
  <dcterms:created xsi:type="dcterms:W3CDTF">2014-01-31T06:00:04Z</dcterms:created>
  <dcterms:modified xsi:type="dcterms:W3CDTF">2014-02-03T09:35:13Z</dcterms:modified>
</cp:coreProperties>
</file>