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3"/>
            <a:ext cx="8712968" cy="1944217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>Мебель</a:t>
            </a:r>
            <a:endParaRPr lang="ru-RU" sz="166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ПК\Desktop\Новая папка\pre7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Новая папка\0009-009-P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42798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esktop\Новая папка\onfoto_tualsto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96544" cy="61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8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Новая папка\0_a71da_ddd37ca0_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4077072"/>
            <a:ext cx="2736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Новая папка\0_a71e2_5ebaa163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4482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Desktop\Новая папка\0_a71e3_608dcc44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1441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К\Desktop\Новая папка\9-300x2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8" y="332656"/>
            <a:ext cx="3300958" cy="28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К\Desktop\Новая папка\0018-018-Tumboch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8" y="3144416"/>
            <a:ext cx="3300958" cy="33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2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Новая папка\detskaya-mebely-kartin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7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ПК\Desktop\Новая папка\0005-005-Ofisnoe-kres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636912"/>
            <a:ext cx="399593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Новая папка\0028-028-Kompjuternyj-st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8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ПК\Desktop\Новая папка\0020-020-Knizhnyj-shk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484784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esktop\Новая папка\%D0%BA%D0%BD%D0%B8%D0%B6%D0%BD%D1%8B%D0%B9-%D1%88%D0%BA%D0%B0%D1%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34"/>
            <a:ext cx="4499992" cy="54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Новая папка\3069-1360594930_crop_192x1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2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Новая папка\0030-030-Obedennyj-st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0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Новая папка\vic5s21_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2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Новая папка\0_a71de_2c158da8_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1926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3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Новая папка\%D1%81%D1%82%D0%BE%D0%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К\Desktop\Новая папка\0_a71dd_c3d2c15c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413995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7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esktop\Новая папка\%D0%B4%D0%B8%D0%B2%D0%B0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0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Новая папка\%D1%81%D1%82%D1%83%D0%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340768"/>
            <a:ext cx="37444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К\Desktop\Новая папка\%D1%82%D0%B0%D0%B1%D1%83%D1%80%D0%B5%D1%82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51920" cy="51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1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Новая папка\0_a71d9_369aea77_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4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Новая папка\5-300x2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1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Новая папка\0_a71db_fc8e2a90_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789040"/>
            <a:ext cx="38746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Новая папка\3-300x2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2880"/>
            <a:ext cx="387465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Новая папка\%D0%BA%D1%80%D0%B5%D1%81%D0%BB%D0%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" y="1288954"/>
            <a:ext cx="4691930" cy="42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2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ПК\Desktop\Новая папка\8-300x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8762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esktop\Новая папка\0007-007-Kreslo-kachalk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1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Новая папка\%D0%BA%D1%80%D0%BE%D0%B2%D0%B0%D1%82%D1%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Новая папка\0_a71dc_1038edb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95513"/>
            <a:ext cx="4788024" cy="4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5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Новая папка\6-300x2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Новая папка\0010-009-Rasklad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5075199" cy="36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Новая папка\703_crop_192x1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54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Мебель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7</cp:revision>
  <dcterms:created xsi:type="dcterms:W3CDTF">2014-02-03T09:35:53Z</dcterms:created>
  <dcterms:modified xsi:type="dcterms:W3CDTF">2014-02-03T13:38:47Z</dcterms:modified>
</cp:coreProperties>
</file>