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27DC-64EE-4C37-BF9F-DC2BBB2AB4C5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B2649-FF47-4DD2-BD41-67A67DCCF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8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B2649-FF47-4DD2-BD41-67A67DCCFCD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0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98072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464"/>
            <a:ext cx="3477194" cy="363173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520" y="260648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		Цели: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узнать</a:t>
            </a:r>
            <a:r>
              <a:rPr lang="ru-RU" sz="3600" dirty="0"/>
              <a:t>, что обозначает </a:t>
            </a:r>
            <a:r>
              <a:rPr lang="ru-RU" sz="3600" dirty="0" smtClean="0"/>
              <a:t>прямоугольник с </a:t>
            </a:r>
            <a:r>
              <a:rPr lang="ru-RU" sz="3600" dirty="0"/>
              <a:t>волнистой </a:t>
            </a:r>
            <a:r>
              <a:rPr lang="ru-RU" sz="3600" dirty="0" smtClean="0"/>
              <a:t>линией;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научиться </a:t>
            </a:r>
            <a:r>
              <a:rPr lang="ru-RU" sz="3600" dirty="0"/>
              <a:t>его </a:t>
            </a:r>
            <a:r>
              <a:rPr lang="ru-RU" sz="3600" dirty="0" smtClean="0"/>
              <a:t>изображать</a:t>
            </a:r>
            <a:r>
              <a:rPr lang="ru-RU" sz="3600" dirty="0"/>
              <a:t>;</a:t>
            </a:r>
            <a:endParaRPr lang="ru-RU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научиться </a:t>
            </a:r>
            <a:r>
              <a:rPr lang="ru-RU" sz="3600" dirty="0"/>
              <a:t>применять новую </a:t>
            </a:r>
            <a:r>
              <a:rPr lang="ru-RU" sz="3600" dirty="0" smtClean="0"/>
              <a:t>модель слова;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работать </a:t>
            </a:r>
            <a:r>
              <a:rPr lang="ru-RU" sz="3600" dirty="0"/>
              <a:t>над аккуратностью </a:t>
            </a:r>
            <a:endParaRPr lang="ru-RU" sz="3600" dirty="0" smtClean="0"/>
          </a:p>
          <a:p>
            <a:r>
              <a:rPr lang="ru-RU" sz="3600" dirty="0" smtClean="0"/>
              <a:t>      и </a:t>
            </a:r>
            <a:r>
              <a:rPr lang="ru-RU" sz="3600" dirty="0"/>
              <a:t>правильностью письма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1473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9971" y="261701"/>
            <a:ext cx="8135560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Крупный бурый                       .</a:t>
            </a:r>
          </a:p>
          <a:p>
            <a:endParaRPr lang="ru-RU" sz="4400" dirty="0"/>
          </a:p>
          <a:p>
            <a:r>
              <a:rPr lang="ru-RU" sz="4400" dirty="0" smtClean="0"/>
              <a:t>                                              шмель.</a:t>
            </a:r>
          </a:p>
          <a:p>
            <a:r>
              <a:rPr lang="ru-RU" sz="4400" dirty="0" smtClean="0"/>
              <a:t>                                                      </a:t>
            </a:r>
          </a:p>
          <a:p>
            <a:r>
              <a:rPr lang="ru-RU" sz="4400" dirty="0"/>
              <a:t>	</a:t>
            </a:r>
            <a:r>
              <a:rPr lang="ru-RU" sz="4400" dirty="0" smtClean="0"/>
              <a:t>					   петух.</a:t>
            </a:r>
          </a:p>
          <a:p>
            <a:r>
              <a:rPr lang="ru-RU" sz="4400" dirty="0"/>
              <a:t> </a:t>
            </a:r>
            <a:r>
              <a:rPr lang="ru-RU" sz="4400" dirty="0" smtClean="0"/>
              <a:t>                                                      </a:t>
            </a:r>
          </a:p>
          <a:p>
            <a:r>
              <a:rPr lang="ru-RU" sz="4400" dirty="0"/>
              <a:t>	</a:t>
            </a:r>
            <a:r>
              <a:rPr lang="ru-RU" sz="4400" dirty="0" smtClean="0"/>
              <a:t>					</a:t>
            </a:r>
            <a:r>
              <a:rPr lang="ru-RU" sz="4400" dirty="0"/>
              <a:t> </a:t>
            </a:r>
            <a:r>
              <a:rPr lang="ru-RU" sz="4400" dirty="0" smtClean="0"/>
              <a:t>  еж.</a:t>
            </a:r>
          </a:p>
          <a:p>
            <a:r>
              <a:rPr lang="ru-RU" sz="4400" dirty="0"/>
              <a:t> </a:t>
            </a:r>
            <a:r>
              <a:rPr lang="ru-RU" sz="4400" dirty="0" smtClean="0"/>
              <a:t>                                                             </a:t>
            </a:r>
          </a:p>
          <a:p>
            <a:r>
              <a:rPr lang="ru-RU" sz="4400" dirty="0"/>
              <a:t> </a:t>
            </a:r>
            <a:r>
              <a:rPr lang="ru-RU" sz="4400" dirty="0" smtClean="0"/>
              <a:t>                                              кот.</a:t>
            </a:r>
          </a:p>
          <a:p>
            <a:endParaRPr lang="ru-RU" dirty="0" smtClean="0"/>
          </a:p>
        </p:txBody>
      </p:sp>
      <p:grpSp>
        <p:nvGrpSpPr>
          <p:cNvPr id="25" name="Группа 24"/>
          <p:cNvGrpSpPr/>
          <p:nvPr/>
        </p:nvGrpSpPr>
        <p:grpSpPr>
          <a:xfrm>
            <a:off x="4652761" y="261701"/>
            <a:ext cx="2448272" cy="792088"/>
            <a:chOff x="4211960" y="338675"/>
            <a:chExt cx="2448272" cy="79208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211960" y="338675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499992" y="709803"/>
              <a:ext cx="1800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861628" y="1623834"/>
            <a:ext cx="2448272" cy="792088"/>
            <a:chOff x="420827" y="1700808"/>
            <a:chExt cx="2448272" cy="7920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grpSp>
        <p:nvGrpSpPr>
          <p:cNvPr id="27" name="Группа 26"/>
          <p:cNvGrpSpPr/>
          <p:nvPr/>
        </p:nvGrpSpPr>
        <p:grpSpPr>
          <a:xfrm>
            <a:off x="3716657" y="1661154"/>
            <a:ext cx="2448272" cy="792088"/>
            <a:chOff x="420827" y="1700808"/>
            <a:chExt cx="2448272" cy="792088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9" name="Рисунок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grpSp>
        <p:nvGrpSpPr>
          <p:cNvPr id="30" name="Группа 29"/>
          <p:cNvGrpSpPr/>
          <p:nvPr/>
        </p:nvGrpSpPr>
        <p:grpSpPr>
          <a:xfrm>
            <a:off x="3770561" y="2800177"/>
            <a:ext cx="2448272" cy="792088"/>
            <a:chOff x="420827" y="1700808"/>
            <a:chExt cx="2448272" cy="792088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2" name="Рисунок 3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grpSp>
        <p:nvGrpSpPr>
          <p:cNvPr id="33" name="Группа 32"/>
          <p:cNvGrpSpPr/>
          <p:nvPr/>
        </p:nvGrpSpPr>
        <p:grpSpPr>
          <a:xfrm>
            <a:off x="872747" y="2758042"/>
            <a:ext cx="2448272" cy="792088"/>
            <a:chOff x="420827" y="1700808"/>
            <a:chExt cx="2448272" cy="7920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5" name="Рисунок 3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grpSp>
        <p:nvGrpSpPr>
          <p:cNvPr id="36" name="Группа 35"/>
          <p:cNvGrpSpPr/>
          <p:nvPr/>
        </p:nvGrpSpPr>
        <p:grpSpPr>
          <a:xfrm>
            <a:off x="3770561" y="4143152"/>
            <a:ext cx="2448272" cy="792088"/>
            <a:chOff x="420827" y="1700808"/>
            <a:chExt cx="2448272" cy="792088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8" name="Рисунок 3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grpSp>
        <p:nvGrpSpPr>
          <p:cNvPr id="39" name="Группа 38"/>
          <p:cNvGrpSpPr/>
          <p:nvPr/>
        </p:nvGrpSpPr>
        <p:grpSpPr>
          <a:xfrm>
            <a:off x="887849" y="4143152"/>
            <a:ext cx="2448272" cy="792088"/>
            <a:chOff x="420827" y="1700808"/>
            <a:chExt cx="2448272" cy="792088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1" name="Рисунок 4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grpSp>
        <p:nvGrpSpPr>
          <p:cNvPr id="42" name="Группа 41"/>
          <p:cNvGrpSpPr/>
          <p:nvPr/>
        </p:nvGrpSpPr>
        <p:grpSpPr>
          <a:xfrm>
            <a:off x="872747" y="5512265"/>
            <a:ext cx="2448272" cy="792088"/>
            <a:chOff x="420827" y="1700808"/>
            <a:chExt cx="2448272" cy="792088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4" name="Рисунок 4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grpSp>
        <p:nvGrpSpPr>
          <p:cNvPr id="45" name="Группа 44"/>
          <p:cNvGrpSpPr/>
          <p:nvPr/>
        </p:nvGrpSpPr>
        <p:grpSpPr>
          <a:xfrm>
            <a:off x="3849261" y="5512266"/>
            <a:ext cx="2448272" cy="792088"/>
            <a:chOff x="420827" y="1700808"/>
            <a:chExt cx="2448272" cy="792088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7" name="Рисунок 4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965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868785" y="4409292"/>
            <a:ext cx="2448272" cy="792088"/>
            <a:chOff x="4211960" y="338675"/>
            <a:chExt cx="2448272" cy="7920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211960" y="338675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4499992" y="709803"/>
              <a:ext cx="1800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6"/>
          <p:cNvGrpSpPr/>
          <p:nvPr/>
        </p:nvGrpSpPr>
        <p:grpSpPr>
          <a:xfrm>
            <a:off x="1763688" y="4425494"/>
            <a:ext cx="2448272" cy="792088"/>
            <a:chOff x="420827" y="1700808"/>
            <a:chExt cx="2448272" cy="79208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6156176" cy="3643206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242787" y="5581244"/>
            <a:ext cx="52519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400" dirty="0"/>
              <a:t>Кислый л</a:t>
            </a:r>
            <a:r>
              <a:rPr lang="ru-RU" sz="5400" u="sng" dirty="0"/>
              <a:t>и</a:t>
            </a:r>
            <a:r>
              <a:rPr lang="ru-RU" sz="5400" dirty="0"/>
              <a:t>мон</a:t>
            </a:r>
            <a:r>
              <a:rPr lang="ru-RU" sz="4000" dirty="0"/>
              <a:t>.</a:t>
            </a:r>
            <a:endParaRPr lang="ru-RU" sz="40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6138695" y="5655987"/>
            <a:ext cx="9001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53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868785" y="4409292"/>
            <a:ext cx="2448272" cy="792088"/>
            <a:chOff x="4211960" y="338675"/>
            <a:chExt cx="2448272" cy="7920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211960" y="338675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4499992" y="709803"/>
              <a:ext cx="1800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6"/>
          <p:cNvGrpSpPr/>
          <p:nvPr/>
        </p:nvGrpSpPr>
        <p:grpSpPr>
          <a:xfrm>
            <a:off x="1763688" y="4425494"/>
            <a:ext cx="2448272" cy="792088"/>
            <a:chOff x="420827" y="1700808"/>
            <a:chExt cx="2448272" cy="79208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20827" y="1700808"/>
              <a:ext cx="2448272" cy="7920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88" t="32758" r="49192" b="54466"/>
            <a:stretch/>
          </p:blipFill>
          <p:spPr>
            <a:xfrm>
              <a:off x="529971" y="1834556"/>
              <a:ext cx="2179401" cy="524591"/>
            </a:xfrm>
            <a:prstGeom prst="rect">
              <a:avLst/>
            </a:prstGeom>
          </p:spPr>
        </p:pic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6156176" cy="3643206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471347" y="5589240"/>
            <a:ext cx="52519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5400" dirty="0">
                <a:solidFill>
                  <a:prstClr val="black"/>
                </a:solidFill>
              </a:rPr>
              <a:t>К</a:t>
            </a:r>
            <a:r>
              <a:rPr lang="ru-RU" sz="5400" b="1" dirty="0">
                <a:solidFill>
                  <a:srgbClr val="FF0000"/>
                </a:solidFill>
              </a:rPr>
              <a:t>и</a:t>
            </a:r>
            <a:r>
              <a:rPr lang="ru-RU" sz="5400" dirty="0">
                <a:solidFill>
                  <a:prstClr val="black"/>
                </a:solidFill>
              </a:rPr>
              <a:t>слый л</a:t>
            </a:r>
            <a:r>
              <a:rPr lang="ru-RU" sz="5400" b="1" dirty="0">
                <a:solidFill>
                  <a:srgbClr val="FF0000"/>
                </a:solidFill>
              </a:rPr>
              <a:t>и</a:t>
            </a:r>
            <a:r>
              <a:rPr lang="ru-RU" sz="5400" dirty="0">
                <a:solidFill>
                  <a:prstClr val="black"/>
                </a:solidFill>
              </a:rPr>
              <a:t>мон</a:t>
            </a:r>
            <a:r>
              <a:rPr lang="ru-RU" sz="4000" dirty="0">
                <a:solidFill>
                  <a:prstClr val="black"/>
                </a:solidFill>
              </a:rPr>
              <a:t>.</a:t>
            </a:r>
            <a:endParaRPr lang="ru-RU" sz="4000" dirty="0">
              <a:solidFill>
                <a:prstClr val="black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6138695" y="5655987"/>
            <a:ext cx="90010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81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216193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Какой?</a:t>
            </a:r>
          </a:p>
          <a:p>
            <a:r>
              <a:rPr lang="ru-RU" sz="4800" dirty="0" smtClean="0"/>
              <a:t>Какая? </a:t>
            </a:r>
          </a:p>
          <a:p>
            <a:r>
              <a:rPr lang="ru-RU" sz="4800" dirty="0" smtClean="0"/>
              <a:t>Какое? </a:t>
            </a:r>
          </a:p>
          <a:p>
            <a:r>
              <a:rPr lang="ru-RU" sz="4800" dirty="0" smtClean="0"/>
              <a:t>Какие?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59779" y="980728"/>
            <a:ext cx="313720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Яркая</a:t>
            </a:r>
          </a:p>
          <a:p>
            <a:r>
              <a:rPr lang="ru-RU" sz="4800" dirty="0" smtClean="0"/>
              <a:t>Теплые</a:t>
            </a:r>
          </a:p>
          <a:p>
            <a:r>
              <a:rPr lang="ru-RU" sz="4800" dirty="0" smtClean="0"/>
              <a:t>Солнечный</a:t>
            </a:r>
          </a:p>
          <a:p>
            <a:r>
              <a:rPr lang="ru-RU" sz="4800" dirty="0" smtClean="0"/>
              <a:t>Синее </a:t>
            </a:r>
            <a:endParaRPr lang="ru-RU" sz="4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627784" y="1484784"/>
            <a:ext cx="2131995" cy="13681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2566983" y="1484784"/>
            <a:ext cx="2192796" cy="6840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627784" y="2852936"/>
            <a:ext cx="2131995" cy="6840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627784" y="2060848"/>
            <a:ext cx="2131995" cy="14975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86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</Words>
  <Application>Microsoft Office PowerPoint</Application>
  <PresentationFormat>Экран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Пользователь Windows</cp:lastModifiedBy>
  <cp:revision>3</cp:revision>
  <dcterms:created xsi:type="dcterms:W3CDTF">2015-02-28T08:29:45Z</dcterms:created>
  <dcterms:modified xsi:type="dcterms:W3CDTF">2015-02-28T08:53:54Z</dcterms:modified>
</cp:coreProperties>
</file>