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-171400"/>
            <a:ext cx="6782626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err="1" smtClean="0"/>
              <a:t>к</a:t>
            </a:r>
            <a:r>
              <a:rPr lang="ru-RU" sz="15000" dirty="0" err="1" smtClean="0"/>
              <a:t>_ртина</a:t>
            </a:r>
            <a:endParaRPr lang="ru-RU" sz="15000" dirty="0"/>
          </a:p>
        </p:txBody>
      </p:sp>
      <p:pic>
        <p:nvPicPr>
          <p:cNvPr id="4" name="Рисунок 3" descr="renoir-640x4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286000"/>
            <a:ext cx="6096000" cy="4572000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5004048" y="188640"/>
            <a:ext cx="216024" cy="4320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763688" y="-171400"/>
            <a:ext cx="110639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smtClean="0"/>
              <a:t>а</a:t>
            </a:r>
            <a:endParaRPr lang="ru-RU" sz="1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63158_orig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0"/>
            <a:ext cx="7416824" cy="52511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67744" y="4653136"/>
            <a:ext cx="488806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smtClean="0"/>
              <a:t>город</a:t>
            </a:r>
            <a:endParaRPr lang="ru-RU" sz="150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3635896" y="4941168"/>
            <a:ext cx="216024" cy="4320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148064" y="6669360"/>
            <a:ext cx="64807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568952" cy="618630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ПРАВИЛА СПИСЫВАНИЯ ТЕКСТА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Прочитай текст.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Раздели слова на слоги прямо в тексте.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Подчеркни все места, в которых можешь сделать ошибку.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Вернись к началу текста. Читай каждое предложение и старайся запомнить, как пишется каждое слово в нем.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Списывай по одному предложению, проговаривая каждое слово по слогам.</a:t>
            </a:r>
          </a:p>
          <a:p>
            <a:pPr marL="342900" indent="-342900">
              <a:buAutoNum type="arabicPeriod"/>
            </a:pPr>
            <a:r>
              <a:rPr lang="ru-RU" sz="3600" dirty="0" smtClean="0"/>
              <a:t>Проверь, сравнив свою запись с текстом.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-171400"/>
            <a:ext cx="62985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err="1" smtClean="0"/>
              <a:t>к</a:t>
            </a:r>
            <a:r>
              <a:rPr lang="ru-RU" sz="15000" dirty="0" err="1" smtClean="0"/>
              <a:t>_рман</a:t>
            </a:r>
            <a:endParaRPr lang="ru-RU" sz="15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6300192" y="188640"/>
            <a:ext cx="216024" cy="4320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83768" y="-171400"/>
            <a:ext cx="110639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smtClean="0"/>
              <a:t>а</a:t>
            </a:r>
            <a:endParaRPr lang="ru-RU" sz="15000" dirty="0"/>
          </a:p>
        </p:txBody>
      </p:sp>
      <p:pic>
        <p:nvPicPr>
          <p:cNvPr id="6" name="Рисунок 5" descr="bg_odezhda-emae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2276872"/>
            <a:ext cx="6264696" cy="4111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0"/>
            <a:ext cx="569264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err="1" smtClean="0"/>
              <a:t>п</a:t>
            </a:r>
            <a:r>
              <a:rPr lang="ru-RU" sz="15000" dirty="0" err="1" smtClean="0"/>
              <a:t>_льто</a:t>
            </a:r>
            <a:endParaRPr lang="ru-RU" sz="15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6660232" y="260648"/>
            <a:ext cx="216024" cy="4320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555776" y="0"/>
            <a:ext cx="110639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smtClean="0"/>
              <a:t>а</a:t>
            </a:r>
            <a:endParaRPr lang="ru-RU" sz="15000" dirty="0"/>
          </a:p>
        </p:txBody>
      </p:sp>
      <p:pic>
        <p:nvPicPr>
          <p:cNvPr id="7" name="Рисунок 6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492896"/>
            <a:ext cx="4536504" cy="3956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0"/>
            <a:ext cx="716093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err="1" smtClean="0"/>
              <a:t>м_рковь</a:t>
            </a:r>
            <a:endParaRPr lang="ru-RU" sz="15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5868144" y="360040"/>
            <a:ext cx="216024" cy="4320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39752" y="0"/>
            <a:ext cx="119936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smtClean="0"/>
              <a:t>о</a:t>
            </a:r>
            <a:endParaRPr lang="ru-RU" sz="15000" dirty="0"/>
          </a:p>
        </p:txBody>
      </p:sp>
      <p:pic>
        <p:nvPicPr>
          <p:cNvPr id="7" name="Рисунок 6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3212976"/>
            <a:ext cx="7344816" cy="31337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0"/>
            <a:ext cx="4079963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err="1" smtClean="0"/>
              <a:t>_кно</a:t>
            </a:r>
            <a:endParaRPr lang="ru-RU" sz="15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5868144" y="360040"/>
            <a:ext cx="216024" cy="4320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39752" y="0"/>
            <a:ext cx="119936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smtClean="0"/>
              <a:t>о</a:t>
            </a:r>
            <a:endParaRPr lang="ru-RU" sz="15000" dirty="0"/>
          </a:p>
        </p:txBody>
      </p:sp>
      <p:pic>
        <p:nvPicPr>
          <p:cNvPr id="6" name="Рисунок 5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348880"/>
            <a:ext cx="4248472" cy="42484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0"/>
            <a:ext cx="5469767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err="1" smtClean="0"/>
              <a:t>л</a:t>
            </a:r>
            <a:r>
              <a:rPr lang="ru-RU" sz="15000" dirty="0" err="1" smtClean="0"/>
              <a:t>_мон</a:t>
            </a:r>
            <a:endParaRPr lang="ru-RU" sz="15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5940152" y="332656"/>
            <a:ext cx="216024" cy="4320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87824" y="0"/>
            <a:ext cx="122501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smtClean="0"/>
              <a:t>и</a:t>
            </a:r>
            <a:endParaRPr lang="ru-RU" sz="15000" dirty="0"/>
          </a:p>
        </p:txBody>
      </p:sp>
      <p:pic>
        <p:nvPicPr>
          <p:cNvPr id="7" name="Рисунок 6" descr="lemon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060848"/>
            <a:ext cx="4968552" cy="4968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0"/>
            <a:ext cx="483497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err="1" smtClean="0"/>
              <a:t>п</a:t>
            </a:r>
            <a:r>
              <a:rPr lang="ru-RU" sz="15000" dirty="0" err="1" smtClean="0"/>
              <a:t>_рог</a:t>
            </a:r>
            <a:endParaRPr lang="ru-RU" sz="15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6084168" y="332656"/>
            <a:ext cx="216024" cy="4320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491880" y="0"/>
            <a:ext cx="1225015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smtClean="0"/>
              <a:t>и</a:t>
            </a:r>
            <a:endParaRPr lang="ru-RU" sz="15000" dirty="0"/>
          </a:p>
        </p:txBody>
      </p:sp>
      <p:pic>
        <p:nvPicPr>
          <p:cNvPr id="7" name="Рисунок 6" descr="pirog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780928"/>
            <a:ext cx="5112568" cy="3491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0"/>
            <a:ext cx="587853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err="1" smtClean="0"/>
              <a:t>у</a:t>
            </a:r>
            <a:r>
              <a:rPr lang="ru-RU" sz="15000" dirty="0" err="1" smtClean="0"/>
              <a:t>ч_ник</a:t>
            </a:r>
            <a:endParaRPr lang="ru-RU" sz="15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6228184" y="332656"/>
            <a:ext cx="216024" cy="4320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635896" y="0"/>
            <a:ext cx="114165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smtClean="0"/>
              <a:t>е</a:t>
            </a:r>
            <a:endParaRPr lang="ru-RU" sz="15000" dirty="0"/>
          </a:p>
        </p:txBody>
      </p:sp>
      <p:pic>
        <p:nvPicPr>
          <p:cNvPr id="7" name="Рисунок 6" descr="0_79692_7ec9d462_X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276872"/>
            <a:ext cx="3672408" cy="40934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0"/>
            <a:ext cx="6949338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err="1" smtClean="0"/>
              <a:t>уч_ница</a:t>
            </a:r>
            <a:endParaRPr lang="ru-RU" sz="150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5580112" y="332656"/>
            <a:ext cx="216024" cy="43204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87824" y="0"/>
            <a:ext cx="114165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0" dirty="0" smtClean="0"/>
              <a:t>е</a:t>
            </a:r>
            <a:endParaRPr lang="ru-RU" sz="15000" dirty="0"/>
          </a:p>
        </p:txBody>
      </p:sp>
      <p:pic>
        <p:nvPicPr>
          <p:cNvPr id="6" name="Рисунок 5" descr="0_8dcac_ff1556b4_X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2105596"/>
            <a:ext cx="2809859" cy="4752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82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</cp:revision>
  <dcterms:created xsi:type="dcterms:W3CDTF">2015-03-15T10:56:52Z</dcterms:created>
  <dcterms:modified xsi:type="dcterms:W3CDTF">2015-03-15T11:28:52Z</dcterms:modified>
</cp:coreProperties>
</file>