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616624" cy="3183632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400" dirty="0" smtClean="0"/>
              <a:t>Презентация на тему: 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2800" i="1" dirty="0" smtClean="0"/>
              <a:t>«Создание условий для физического развития детей в ДОУ»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53136"/>
            <a:ext cx="5904656" cy="18722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Чернова Елена Юрьевна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Воспитатель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ГБОУ ООШ №20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С.П. «Д/С «Гномик»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Новокуйбышевск</a:t>
            </a:r>
          </a:p>
          <a:p>
            <a:pPr algn="l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53176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  <a:t>В процессе физического воспитания ребенок:</a:t>
            </a:r>
            <a:b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приобретает определенную систему знаний о физических упражнениях, их структуре, оздоровительном воздействии на организм;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осознает свои двигательные действия;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усваивает физкультурную и пространственную терминологию (исходные положения, колонна, шеренга и др.; Вперед—назад, вверх—вниз и др.), Получает необходимые знания о выполнении движений, спортивных упражнениях и играх;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узнает названия предметов, пособий, способы и правила пользования ими.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909160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  <a:t>Благодаря физическому воспитанию</a:t>
            </a:r>
            <a:b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создаются благоприятные условия для формирования положительных черт характера (организованности, отзывчивости и т.д.);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закладываются нравственные основы личности (чувства собственного достоинства, товарищества, взаимопомощи, ответственности за порученное дело, умение заниматься в коллективе);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осуществляется воспитание волевых качеств (смелость, решительность, уверенность в своих силах, выдержка, настойчивость в преодолении трудностей);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прививается культура чувств, эстетическое отношение к физическим упражнениям.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/>
          </a:bodyPr>
          <a:lstStyle/>
          <a:p>
            <a:r>
              <a:rPr lang="ru-RU" sz="2200" b="0" i="1" cap="none" dirty="0" smtClean="0">
                <a:solidFill>
                  <a:schemeClr val="accent4">
                    <a:lumMod val="50000"/>
                  </a:schemeClr>
                </a:solidFill>
              </a:rPr>
              <a:t>Для полноценного физического развития детей в ДОУ созданы комфортные условия для ребёнка. К этому можно отнести не только наличие специального инвентаря, но и профессиональные  знания, умения и навыки специалиста – инструктора по физкультуре и педагогов ДОУ.</a:t>
            </a:r>
            <a:endParaRPr lang="ru-RU" sz="22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1935648" cy="2310584"/>
          </a:xfrm>
        </p:spPr>
      </p:pic>
      <p:pic>
        <p:nvPicPr>
          <p:cNvPr id="7" name="Рисунок 6" descr="Russkie-narodnye-podvizhnye-i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2023872" cy="146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2880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Актуальность</a:t>
            </a:r>
            <a:br>
              <a:rPr lang="ru-RU" sz="2400" dirty="0" smtClean="0"/>
            </a:br>
            <a:r>
              <a:rPr lang="ru-RU" sz="1600" b="0" i="1" cap="none" dirty="0" smtClean="0">
                <a:solidFill>
                  <a:schemeClr val="accent4">
                    <a:lumMod val="50000"/>
                  </a:schemeClr>
                </a:solidFill>
              </a:rPr>
              <a:t>Физическое воспитание в ДОУ – является важным звеном в образовании детей, оно занимает одно из ведущих мест в воспитании гармонично – развитой личности. Потребность в двигательной активности у детей дошкольного возраста очень велика. Физические упражнения способствуют развитию у детей умственных способностей, восприятие, мышление, внимания, пространственных и временных представлений. При выполнении движений обогащается эмоциональное состояние детей. Они испытывают чувство радости, подъёма проявленной при овладении двигательными действиями энергии, от раскованности и свободы их выполнения.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zdoro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3687316" cy="2765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Цели физического воспитания в </a:t>
            </a:r>
            <a:r>
              <a:rPr lang="ru-RU" sz="2400" dirty="0" err="1" smtClean="0"/>
              <a:t>доу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  <a:t>Формирование здорового, жизнерадостного, физически развитого ребёнка, который владеет доступными его возрасту знаниями о физической культуре и испытывает желание заниматься физическими упражнениями.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501008"/>
            <a:ext cx="4754499" cy="255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3123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Основными задачами </a:t>
            </a:r>
            <a:r>
              <a:rPr lang="ru-RU" sz="2400" dirty="0" err="1" smtClean="0"/>
              <a:t>доу</a:t>
            </a:r>
            <a:r>
              <a:rPr lang="ru-RU" sz="2400" dirty="0" smtClean="0"/>
              <a:t> по физическому воспитанию дошкольников является:</a:t>
            </a:r>
            <a:br>
              <a:rPr lang="ru-RU" sz="2400" dirty="0" smtClean="0"/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Укрепление здоровья детей;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формирование двигательных умений и навыков ребёнка в    соответствии с его индивидуальными особенностями, развития физических качеств;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создания условий для реализации потребностей детей в     двигательной активности;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воспитание потребностей в здоров образе жизни;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овладение подвижными играми с правилами.</a:t>
            </a: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endParaRPr lang="ru-RU" sz="2400" dirty="0"/>
          </a:p>
        </p:txBody>
      </p:sp>
      <p:pic>
        <p:nvPicPr>
          <p:cNvPr id="4" name="Содержимое 3" descr="img2014041910291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789040"/>
            <a:ext cx="3260032" cy="2416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8884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Для успешной реализации поставленных задач 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должны быть созданы условия, обеспечивающие удовлетворение потребности детей в двигательной активности: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оборудованный спортивный зал, в котором два раза в неделю проводятся  занятия по физической культуре в каждой возрастной  группе;</a:t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спортивная площадка на территории детского сада, где один раз в неделю проводится физкультурное занятие в каждой возрастной группе;</a:t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для физической активности детей на участке, необходимо иметь специальный спортивный инвентарь ( мячи, санки, лыжи, велосипеды).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etps2dAE4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221088"/>
            <a:ext cx="3515866" cy="242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Для поддержания познавательного интереса, активности и организации самостоятельной деятельности и проявление двигательного творчества в группах имеются спортивные уголки.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2659244" cy="1991866"/>
          </a:xfrm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Фото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429000"/>
            <a:ext cx="2448272" cy="326436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Above"/>
            <a:lightRig rig="threePt" dir="t"/>
          </a:scene3d>
        </p:spPr>
      </p:pic>
      <p:pic>
        <p:nvPicPr>
          <p:cNvPr id="5" name="Рисунок 4" descr="1d72f34354eea7ca36a68048635f8988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2664296" cy="194421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24984"/>
          </a:xfrm>
        </p:spPr>
        <p:txBody>
          <a:bodyPr>
            <a:normAutofit/>
          </a:bodyPr>
          <a:lstStyle/>
          <a:p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В системе физического воспитания ДОУ используются следующие организованные формы двигательной деятельности детей: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физкультурные занятия;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утренняя гимнастика;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подвижные игры и физические упражнения на прогулке;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спортивные упражнения.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SAM_2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56439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SAM_2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65104"/>
            <a:ext cx="3528392" cy="235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r>
              <a:rPr lang="ru-RU" sz="2200" b="0" i="1" cap="none" dirty="0" smtClean="0">
                <a:solidFill>
                  <a:schemeClr val="accent4">
                    <a:lumMod val="50000"/>
                  </a:schemeClr>
                </a:solidFill>
              </a:rPr>
              <a:t>В соответствии с годовым планом в ДОУ проводятся спортивные праздники, дни здоровья, спортивные соревнования с участием родителей, спортивные олимпиады.</a:t>
            </a:r>
            <a:endParaRPr lang="ru-RU" sz="22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3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3394720" cy="2263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SAM_3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437112"/>
            <a:ext cx="324036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AM_3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44824"/>
            <a:ext cx="3204356" cy="2136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2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72408" cy="2448272"/>
          </a:xfr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Рисунок 6" descr="SAM_2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3708412" cy="244827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 descr="SAM_2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21088"/>
            <a:ext cx="3744416" cy="244827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 descr="SAM_2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3671900" cy="2448272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436</TotalTime>
  <Words>169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Презентация на тему:   «Создание условий для физического развития детей в ДОУ»</vt:lpstr>
      <vt:lpstr>Актуальность Физическое воспитание в ДОУ – является важным звеном в образовании детей, оно занимает одно из ведущих мест в воспитании гармонично – развитой личности. Потребность в двигательной активности у детей дошкольного возраста очень велика. Физические упражнения способствуют развитию у детей умственных способностей, восприятие, мышление, внимания, пространственных и временных представлений. При выполнении движений обогащается эмоциональное состояние детей. Они испытывают чувство радости, подъёма проявленной при овладении двигательными действиями энергии, от раскованности и свободы их выполнения.</vt:lpstr>
      <vt:lpstr>Цели физического воспитания в доу.  Формирование здорового, жизнерадостного, физически развитого ребёнка, который владеет доступными его возрасту знаниями о физической культуре и испытывает желание заниматься физическими упражнениями.</vt:lpstr>
      <vt:lpstr>Основными задачами доу по физическому воспитанию дошкольников является: - Укрепление здоровья детей; - формирование двигательных умений и навыков ребёнка в    соответствии с его индивидуальными особенностями, развития физических качеств; - создания условий для реализации потребностей детей в     двигательной активности; - воспитание потребностей в здоров образе жизни; - овладение подвижными играми с правилами.       </vt:lpstr>
      <vt:lpstr>Для успешной реализации поставленных задач в доу должны быть созданы условия, обеспечивающие удовлетворение потребности детей в двигательной активности: - оборудованный спортивный зал, в котором два раза в неделю проводятся  занятия по физической культуре в каждой возрастной  группе; - спортивная площадка на территории детского сада, где один раз в неделю проводится физкультурное занятие в каждой возрастной группе; - для физической активности детей на участке, необходимо иметь специальный спортивный инвентарь ( мячи, санки, лыжи, велосипеды). </vt:lpstr>
      <vt:lpstr>Для поддержания познавательного интереса, активности и организации самостоятельной деятельности и проявление двигательного творчества в группах имеются спортивные уголки.</vt:lpstr>
      <vt:lpstr>В системе физического воспитания ДОУ используются следующие организованные формы двигательной деятельности детей:  - физкультурные занятия; - утренняя гимнастика; - подвижные игры и физические упражнения на прогулке; - спортивные упражнения.  </vt:lpstr>
      <vt:lpstr>В соответствии с годовым планом в ДОУ проводятся спортивные праздники, дни здоровья, спортивные соревнования с участием родителей, спортивные олимпиады.</vt:lpstr>
      <vt:lpstr>Слайд 9</vt:lpstr>
      <vt:lpstr>В процессе физического воспитания ребенок:  — приобретает определенную систему знаний о физических упражнениях, их структуре, оздоровительном воздействии на организм; —  осознает свои двигательные действия; —  усваивает физкультурную и пространственную терминологию (исходные положения, колонна, шеренга и др.; Вперед—назад, вверх—вниз и др.), Получает необходимые знания о выполнении движений, спортивных упражнениях и играх; —  узнает названия предметов, пособий, способы и правила пользования ими.</vt:lpstr>
      <vt:lpstr>Благодаря физическому воспитанию  — создаются благоприятные условия для формирования положительных черт характера (организованности, отзывчивости и т.д.); — закладываются нравственные основы личности (чувства собственного достоинства, товарищества, взаимопомощи, ответственности за порученное дело, умение заниматься в коллективе); —  осуществляется воспитание волевых качеств (смелость, решительность, уверенность в своих силах, выдержка, настойчивость в преодолении трудностей); — прививается культура чувств, эстетическое отношение к физическим упражнениям.</vt:lpstr>
      <vt:lpstr>Для полноценного физического развития детей в ДОУ созданы комфортные условия для ребёнка. К этому можно отнести не только наличие специального инвентаря, но и профессиональные  знания, умения и навыки специалиста – инструктора по физкультуре и педагогов ДОУ.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«Созда</dc:title>
  <dc:creator>Александр</dc:creator>
  <cp:lastModifiedBy>Александр</cp:lastModifiedBy>
  <cp:revision>60</cp:revision>
  <dcterms:created xsi:type="dcterms:W3CDTF">2015-05-01T19:00:08Z</dcterms:created>
  <dcterms:modified xsi:type="dcterms:W3CDTF">2015-05-02T18:58:22Z</dcterms:modified>
</cp:coreProperties>
</file>