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Public\Music\Sample%20Music\Sleep%20Away.mp3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3200" dirty="0" smtClean="0"/>
              <a:t>Чиновник – Лука Лукич Хлопов</a:t>
            </a:r>
            <a:endParaRPr lang="ru-RU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Николай Васильевич Гоголь «Ревизор»</a:t>
            </a:r>
            <a:endParaRPr lang="ru-RU" dirty="0"/>
          </a:p>
        </p:txBody>
      </p:sp>
      <p:pic>
        <p:nvPicPr>
          <p:cNvPr id="4" name="Sleep Away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683568" y="594928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177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924800" cy="1371600"/>
          </a:xfrm>
        </p:spPr>
        <p:txBody>
          <a:bodyPr/>
          <a:lstStyle/>
          <a:p>
            <a:r>
              <a:rPr lang="ru-RU" dirty="0" smtClean="0"/>
              <a:t>1.Лука Лукич Хлопов.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1844824"/>
            <a:ext cx="8143056" cy="4608512"/>
          </a:xfrm>
        </p:spPr>
        <p:txBody>
          <a:bodyPr>
            <a:normAutofit/>
          </a:bodyPr>
          <a:lstStyle/>
          <a:p>
            <a:r>
              <a:rPr lang="ru-RU" dirty="0" smtClean="0"/>
              <a:t>Прозвище Хлоп восходит к русскому слову «хлопать» в значении «лгать, врать, распускать вздорные слухи». Следовательно, такое прозвище мог получить человек, склонный к фантазёрству, приукрашиванию или любящий сплетничать.</a:t>
            </a:r>
          </a:p>
          <a:p>
            <a:endParaRPr lang="ru-RU" dirty="0" smtClean="0"/>
          </a:p>
          <a:p>
            <a:r>
              <a:rPr lang="ru-RU" dirty="0" smtClean="0"/>
              <a:t>Также возможно, что фамилия Хлопов происходит от уменьшительной формы слова «хлоп» (или «холоп»). Этим довольно многозначным словом могли называть дворового, крепостного человека, а также холостяка или рабочего стекольного завода. Хлоп, со временем получил фамилию Хлопов.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924800" cy="1371600"/>
          </a:xfrm>
        </p:spPr>
        <p:txBody>
          <a:bodyPr/>
          <a:lstStyle/>
          <a:p>
            <a:r>
              <a:rPr lang="ru-RU" dirty="0" smtClean="0"/>
              <a:t>2.Описание внешности.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132856"/>
            <a:ext cx="7924800" cy="3810744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По натуре он очень трусливый. Про себя говорит: «Заговори со мною одним чином кто-нибудь повыше, у меня просто и души нет, и язык, как в грязь, </a:t>
            </a:r>
            <a:r>
              <a:rPr lang="ru-RU" sz="2400" dirty="0" smtClean="0"/>
              <a:t>завязнул»</a:t>
            </a:r>
          </a:p>
          <a:p>
            <a:endParaRPr lang="ru-RU" sz="2400" dirty="0" smtClean="0"/>
          </a:p>
          <a:p>
            <a:r>
              <a:rPr lang="ru-RU" sz="2400" dirty="0" smtClean="0"/>
              <a:t>Хлопов - тишайший трус, </a:t>
            </a:r>
            <a:r>
              <a:rPr lang="ru-RU" sz="2400" dirty="0" smtClean="0"/>
              <a:t>который </a:t>
            </a:r>
            <a:r>
              <a:rPr lang="ru-RU" sz="2400" dirty="0" smtClean="0"/>
              <a:t>живёт по принципу "как бы чего не случилось" и "авось, пронесёт".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340768"/>
            <a:ext cx="7924800" cy="1371600"/>
          </a:xfrm>
        </p:spPr>
        <p:txBody>
          <a:bodyPr/>
          <a:lstStyle/>
          <a:p>
            <a:r>
              <a:rPr lang="ru-RU" dirty="0" smtClean="0"/>
              <a:t>3. </a:t>
            </a:r>
            <a:r>
              <a:rPr lang="ru-RU" sz="4400" dirty="0" smtClean="0"/>
              <a:t>Сфера городской жизнедеятельности которой он руководит.</a:t>
            </a: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3645024"/>
            <a:ext cx="7924800" cy="984736"/>
          </a:xfrm>
        </p:spPr>
        <p:txBody>
          <a:bodyPr>
            <a:noAutofit/>
          </a:bodyPr>
          <a:lstStyle/>
          <a:p>
            <a:r>
              <a:rPr lang="ru-RU" sz="3200" dirty="0" smtClean="0"/>
              <a:t>Чин Луки Лукича Хлопова - титулярный советник, должность - смотритель </a:t>
            </a:r>
            <a:r>
              <a:rPr lang="ru-RU" sz="3200" dirty="0" smtClean="0"/>
              <a:t>училищ.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7924800" cy="1371600"/>
          </a:xfrm>
        </p:spPr>
        <p:txBody>
          <a:bodyPr/>
          <a:lstStyle/>
          <a:p>
            <a:r>
              <a:rPr lang="ru-RU" dirty="0" smtClean="0"/>
              <a:t>4.Информация о положении дел в этой сфере.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2060848"/>
            <a:ext cx="7924800" cy="3738736"/>
          </a:xfrm>
        </p:spPr>
        <p:txBody>
          <a:bodyPr>
            <a:noAutofit/>
          </a:bodyPr>
          <a:lstStyle/>
          <a:p>
            <a:r>
              <a:rPr lang="ru-RU" sz="2200" dirty="0" smtClean="0"/>
              <a:t>В богоугодных </a:t>
            </a:r>
            <a:r>
              <a:rPr lang="ru-RU" sz="2200" dirty="0" smtClean="0"/>
              <a:t>заведениях полный беспорядок: городской больнице, суде, школах. Везде грязь, воровство. В больнице лечат там" ближе к натуре", дорогих лекарств не употребляют, " человек простой, если умрёт, то он и так умрёт, а если выздоровеет, то он и так выздоровеет". Больные ходят в грязных халатах. Шпекин спокойно признается, что читает чужие письма. Почтмейстер оставляет у себя, чтобы зачитывать наиболее “игривые” места городскому обществу. В учебном заведение учителя ведут себя странно, гримасы корчат. А учитель по истории объясняет «с таким жаром». В суде сторожи, завели гусей.</a:t>
            </a: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0"/>
            <a:ext cx="7924800" cy="1371600"/>
          </a:xfrm>
        </p:spPr>
        <p:txBody>
          <a:bodyPr/>
          <a:lstStyle/>
          <a:p>
            <a:r>
              <a:rPr lang="ru-RU" dirty="0" smtClean="0"/>
              <a:t>5.Общая характеристика.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5576" y="1988840"/>
            <a:ext cx="7924800" cy="3000960"/>
          </a:xfrm>
        </p:spPr>
        <p:txBody>
          <a:bodyPr>
            <a:noAutofit/>
          </a:bodyPr>
          <a:lstStyle/>
          <a:p>
            <a:r>
              <a:rPr lang="ru-RU" sz="2400" dirty="0" smtClean="0"/>
              <a:t>Лука Лукич Хлопов – Смотритель училищ. По натуре он очень трусливый. Про себя говорит: «Заговори со мною одним чином кто-нибудь повыше, у меня просто и души нет, и язык, как в грязь, </a:t>
            </a:r>
            <a:r>
              <a:rPr lang="ru-RU" sz="2400" dirty="0" smtClean="0"/>
              <a:t>завязнул</a:t>
            </a:r>
            <a:r>
              <a:rPr lang="ru-RU" sz="2400" dirty="0" smtClean="0"/>
              <a:t>». В училище преподают учителя. Один учитель свое преподавание сопровождал постоянными гримасами. А учитель истории, от избытка чувств ломал стулья.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04664"/>
            <a:ext cx="7924800" cy="1371600"/>
          </a:xfrm>
        </p:spPr>
        <p:txBody>
          <a:bodyPr/>
          <a:lstStyle/>
          <a:p>
            <a:r>
              <a:rPr lang="ru-RU" dirty="0" smtClean="0"/>
              <a:t>6.Ваше отношение к чиновнику.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2780928"/>
            <a:ext cx="7924800" cy="984736"/>
          </a:xfrm>
        </p:spPr>
        <p:txBody>
          <a:bodyPr>
            <a:noAutofit/>
          </a:bodyPr>
          <a:lstStyle/>
          <a:p>
            <a:r>
              <a:rPr lang="ru-RU" sz="2800" dirty="0" smtClean="0"/>
              <a:t>Наше отношение к нему положительное, так как он смотритель училищ и в тексте он более серьезный чем все </a:t>
            </a:r>
            <a:r>
              <a:rPr lang="ru-RU" sz="2800" dirty="0" smtClean="0"/>
              <a:t>остальные. И в отличии от некоторых он не брал взятку.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65068" y="2967335"/>
            <a:ext cx="78138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Спасибо за внимание!</a:t>
            </a:r>
            <a:endParaRPr lang="ru-RU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156</TotalTime>
  <Words>409</Words>
  <Application>Microsoft Office PowerPoint</Application>
  <PresentationFormat>Экран (4:3)</PresentationFormat>
  <Paragraphs>19</Paragraphs>
  <Slides>8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Бумажная</vt:lpstr>
      <vt:lpstr>Николай Васильевич Гоголь «Ревизор»</vt:lpstr>
      <vt:lpstr>1.Лука Лукич Хлопов.</vt:lpstr>
      <vt:lpstr>2.Описание внешности.</vt:lpstr>
      <vt:lpstr>3. Сфера городской жизнедеятельности которой он руководит.</vt:lpstr>
      <vt:lpstr>4.Информация о положении дел в этой сфере.</vt:lpstr>
      <vt:lpstr>5.Общая характеристика.</vt:lpstr>
      <vt:lpstr>6.Ваше отношение к чиновнику.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Николай Васильевич Гоголь «Ревизор»</dc:title>
  <dc:creator>www</dc:creator>
  <cp:lastModifiedBy>www</cp:lastModifiedBy>
  <cp:revision>17</cp:revision>
  <dcterms:created xsi:type="dcterms:W3CDTF">2013-12-03T09:02:11Z</dcterms:created>
  <dcterms:modified xsi:type="dcterms:W3CDTF">2013-12-03T11:48:59Z</dcterms:modified>
</cp:coreProperties>
</file>