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2" r:id="rId4"/>
    <p:sldId id="272" r:id="rId5"/>
    <p:sldId id="265" r:id="rId6"/>
    <p:sldId id="264" r:id="rId7"/>
    <p:sldId id="261" r:id="rId8"/>
    <p:sldId id="260" r:id="rId9"/>
    <p:sldId id="268" r:id="rId10"/>
    <p:sldId id="270" r:id="rId11"/>
    <p:sldId id="271" r:id="rId12"/>
    <p:sldId id="276" r:id="rId13"/>
    <p:sldId id="27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5.wav"/><Relationship Id="rId7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.jpeg"/><Relationship Id="rId10" Type="http://schemas.openxmlformats.org/officeDocument/2006/relationships/image" Target="../media/image27.gif"/><Relationship Id="rId4" Type="http://schemas.openxmlformats.org/officeDocument/2006/relationships/audio" Target="../media/audio6.wav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5.wav"/><Relationship Id="rId7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8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eg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5" Type="http://schemas.openxmlformats.org/officeDocument/2006/relationships/image" Target="../media/image1.jpeg"/><Relationship Id="rId10" Type="http://schemas.openxmlformats.org/officeDocument/2006/relationships/image" Target="../media/image16.jpeg"/><Relationship Id="rId4" Type="http://schemas.openxmlformats.org/officeDocument/2006/relationships/audio" Target="../media/audio4.wav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85738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Знайка и Незнайка о символике России.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4" name="Picture 2" descr="Это интересно &quot; ДЕТСКАЯ ТЕХНОЛОГИЧЕСКАЯ ШКОЛА ЛЕГОКОМ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357430"/>
            <a:ext cx="2162175" cy="4286250"/>
          </a:xfrm>
          <a:prstGeom prst="rect">
            <a:avLst/>
          </a:prstGeom>
          <a:noFill/>
        </p:spPr>
      </p:pic>
      <p:pic>
        <p:nvPicPr>
          <p:cNvPr id="13316" name="Picture 4" descr="https://im0-tub-ru.yandex.net/i?id=8899ce396d779f0cbfab51a88c50f38f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214554"/>
            <a:ext cx="263192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643074"/>
          </a:xfrm>
        </p:spPr>
        <p:txBody>
          <a:bodyPr/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6" descr="C:\Users\benefit\Desktop\флаг и герб\encyclopediyaRU-2779512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28604"/>
            <a:ext cx="2367920" cy="2690818"/>
          </a:xfrm>
          <a:prstGeom prst="rect">
            <a:avLst/>
          </a:prstGeom>
          <a:noFill/>
        </p:spPr>
      </p:pic>
      <p:pic>
        <p:nvPicPr>
          <p:cNvPr id="6" name="Picture 5" descr="C:\Users\benefit\Desktop\флаг и герб\slovensky-dvojkriz,-erb-sr-1393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28604"/>
            <a:ext cx="2223368" cy="2777561"/>
          </a:xfrm>
          <a:prstGeom prst="rect">
            <a:avLst/>
          </a:prstGeom>
          <a:noFill/>
        </p:spPr>
      </p:pic>
      <p:pic>
        <p:nvPicPr>
          <p:cNvPr id="7" name="Picture 4" descr="C:\Users\benefit\Desktop\флаг и герб\russia-club-i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2928934"/>
            <a:ext cx="2724654" cy="3071810"/>
          </a:xfrm>
          <a:prstGeom prst="rect">
            <a:avLst/>
          </a:prstGeom>
          <a:noFill/>
        </p:spPr>
      </p:pic>
      <p:pic>
        <p:nvPicPr>
          <p:cNvPr id="9" name="Picture 7" descr="C:\Users\benefit\Desktop\флаг и герб\6b0c3b40c2ddf59db78cc1a6acfe94ec_6478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3286124"/>
            <a:ext cx="2500330" cy="3191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643074"/>
          </a:xfrm>
        </p:spPr>
        <p:txBody>
          <a:bodyPr/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C:\Users\benefit\Desktop\флаг и герб\russia-club-i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643050"/>
            <a:ext cx="2724654" cy="3071810"/>
          </a:xfrm>
          <a:prstGeom prst="rect">
            <a:avLst/>
          </a:prstGeom>
          <a:noFill/>
        </p:spPr>
      </p:pic>
      <p:pic>
        <p:nvPicPr>
          <p:cNvPr id="6" name="Picture 2" descr="Документ- П. В. Клушанцев; рис. . Е. Войшвилло, Б. Ккалаушина и Б. Стародубцева. . 3-е изд., испр и доп. . Л. Дет лит., 1980. 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0698" y="3857628"/>
            <a:ext cx="2360430" cy="274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3116"/>
            <a:ext cx="3929090" cy="150019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Каким был герб?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1746" name="Picture 2" descr="ДЕТСКАЯ ТЕХНОЛОГИЧЕСКАЯ ШКОЛА ЛЕГОКОМ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329889"/>
            <a:ext cx="2500330" cy="495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643074"/>
          </a:xfrm>
        </p:spPr>
        <p:txBody>
          <a:bodyPr/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769" name="Picture 1" descr="C:\Users\benefit\Desktop\флаг и герб\1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143248"/>
            <a:ext cx="2657475" cy="2381250"/>
          </a:xfrm>
          <a:prstGeom prst="rect">
            <a:avLst/>
          </a:prstGeom>
          <a:noFill/>
        </p:spPr>
      </p:pic>
      <p:pic>
        <p:nvPicPr>
          <p:cNvPr id="32770" name="Picture 2" descr="C:\Users\benefit\Desktop\флаг и герб\02058427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642918"/>
            <a:ext cx="2079701" cy="2111372"/>
          </a:xfrm>
          <a:prstGeom prst="rect">
            <a:avLst/>
          </a:prstGeom>
          <a:noFill/>
        </p:spPr>
      </p:pic>
      <p:pic>
        <p:nvPicPr>
          <p:cNvPr id="32771" name="Picture 3" descr="C:\Users\benefit\Desktop\флаг и герб\russia-club-i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857628"/>
            <a:ext cx="1960059" cy="2209796"/>
          </a:xfrm>
          <a:prstGeom prst="rect">
            <a:avLst/>
          </a:prstGeom>
          <a:noFill/>
        </p:spPr>
      </p:pic>
      <p:pic>
        <p:nvPicPr>
          <p:cNvPr id="32772" name="Picture 4" descr="C:\Users\benefit\Desktop\флаг и герб\1294936871_omk9iz1uq6svkqs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857232"/>
            <a:ext cx="2179857" cy="177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5 -0.03747 L -0.65608 -0.08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62627E-6 L -0.37014 0.1679 " pathEditMode="relative" ptsTypes="AA"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1457 L 0.25695 0.287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2 -0.108 L 0.46632 -0.32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64307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Молодцы!!!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3800" name="Picture 8" descr="Солнышко - Качество образов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</p:spPr>
      </p:pic>
      <p:pic>
        <p:nvPicPr>
          <p:cNvPr id="15" name="Picture 2" descr="Документ- П. В. Клушанцев; рис. . Е. Войшвилло, Б. Ккалаушина и Б. Стародубцева. . 3-е изд., испр и доп. . Л. Дет лит., 1980. 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0698" y="3857628"/>
            <a:ext cx="2360430" cy="2743203"/>
          </a:xfrm>
          <a:prstGeom prst="rect">
            <a:avLst/>
          </a:prstGeom>
          <a:noFill/>
        </p:spPr>
      </p:pic>
      <p:pic>
        <p:nvPicPr>
          <p:cNvPr id="16" name="Picture 2" descr="Берегите нашу планет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714752"/>
            <a:ext cx="2888031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5972188" cy="164307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Найди флаг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России.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7650" name="Picture 2" descr="Знайка - Ольга Васильевна Смирн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2465298" cy="483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643074"/>
          </a:xfrm>
        </p:spPr>
        <p:txBody>
          <a:bodyPr/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C:\Users\benefit\Desktop\флаг и герб\a64ba69a47d4501afe158da86b2d57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228423" cy="2014536"/>
          </a:xfrm>
          <a:prstGeom prst="rect">
            <a:avLst/>
          </a:prstGeom>
          <a:noFill/>
        </p:spPr>
      </p:pic>
      <p:pic>
        <p:nvPicPr>
          <p:cNvPr id="6" name="Picture 5" descr="C:\Users\benefit\Desktop\флаг и герб\italijaskarogs_sunhome-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0"/>
            <a:ext cx="2928958" cy="1936242"/>
          </a:xfrm>
          <a:prstGeom prst="rect">
            <a:avLst/>
          </a:prstGeom>
          <a:noFill/>
        </p:spPr>
      </p:pic>
      <p:pic>
        <p:nvPicPr>
          <p:cNvPr id="7" name="Picture 6" descr="C:\Users\benefit\Desktop\флаг и герб\vlaj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643446"/>
            <a:ext cx="3000396" cy="1990059"/>
          </a:xfrm>
          <a:prstGeom prst="rect">
            <a:avLst/>
          </a:prstGeom>
          <a:noFill/>
        </p:spPr>
      </p:pic>
      <p:pic>
        <p:nvPicPr>
          <p:cNvPr id="8" name="Picture 4" descr="C:\Users\benefit\Desktop\флаг и герб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500570"/>
            <a:ext cx="2809873" cy="2107405"/>
          </a:xfrm>
          <a:prstGeom prst="rect">
            <a:avLst/>
          </a:prstGeom>
          <a:noFill/>
        </p:spPr>
      </p:pic>
      <p:pic>
        <p:nvPicPr>
          <p:cNvPr id="9" name="Picture 2" descr="C:\Users\benefit\Desktop\флаг и герб\887246736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221455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643074"/>
          </a:xfrm>
        </p:spPr>
        <p:txBody>
          <a:bodyPr/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C:\Users\benefit\Desktop\флаг и герб\88724673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214554"/>
            <a:ext cx="2857520" cy="2143140"/>
          </a:xfrm>
          <a:prstGeom prst="rect">
            <a:avLst/>
          </a:prstGeom>
          <a:noFill/>
        </p:spPr>
      </p:pic>
      <p:pic>
        <p:nvPicPr>
          <p:cNvPr id="6" name="Picture 2" descr="Берегите нашу планет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48"/>
            <a:ext cx="341313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00026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Что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обозначают цвета на флаге России?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Незнайки Хиц ВКонтак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2540000" cy="31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C:\Users\benefit\Desktop\флаг и герб\75696834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28660" y="1214422"/>
            <a:ext cx="5036355" cy="3357570"/>
          </a:xfrm>
          <a:prstGeom prst="rect">
            <a:avLst/>
          </a:prstGeom>
          <a:noFill/>
        </p:spPr>
      </p:pic>
      <p:pic>
        <p:nvPicPr>
          <p:cNvPr id="6" name="Picture 3" descr="C:\Users\benefit\Desktop\флаг и герб\178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642918"/>
            <a:ext cx="2143140" cy="1434453"/>
          </a:xfrm>
          <a:prstGeom prst="rect">
            <a:avLst/>
          </a:prstGeom>
          <a:noFill/>
        </p:spPr>
      </p:pic>
      <p:pic>
        <p:nvPicPr>
          <p:cNvPr id="7" name="Picture 6" descr="C:\Users\benefit\Desktop\флаг и герб\berries-28985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214290"/>
            <a:ext cx="2428892" cy="1575406"/>
          </a:xfrm>
          <a:prstGeom prst="rect">
            <a:avLst/>
          </a:prstGeom>
          <a:noFill/>
        </p:spPr>
      </p:pic>
      <p:pic>
        <p:nvPicPr>
          <p:cNvPr id="8" name="Picture 5" descr="C:\Users\benefit\Desktop\флаг и герб\400_F_35090030_okxV2PYvRyL6zMYu3lGfShHyWw4ynWk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428868"/>
            <a:ext cx="1643074" cy="1985588"/>
          </a:xfrm>
          <a:prstGeom prst="rect">
            <a:avLst/>
          </a:prstGeom>
          <a:noFill/>
        </p:spPr>
      </p:pic>
      <p:pic>
        <p:nvPicPr>
          <p:cNvPr id="9" name="Picture 8" descr="C:\Users\benefit\Desktop\флаг и герб\1073ad3ced2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2357430"/>
            <a:ext cx="2643206" cy="1982405"/>
          </a:xfrm>
          <a:prstGeom prst="rect">
            <a:avLst/>
          </a:prstGeom>
          <a:noFill/>
        </p:spPr>
      </p:pic>
      <p:pic>
        <p:nvPicPr>
          <p:cNvPr id="10" name="Picture 4" descr="C:\Users\benefit\Desktop\флаг и герб\9560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1" y="5143512"/>
            <a:ext cx="2240386" cy="1714488"/>
          </a:xfrm>
          <a:prstGeom prst="rect">
            <a:avLst/>
          </a:prstGeom>
          <a:noFill/>
        </p:spPr>
      </p:pic>
      <p:pic>
        <p:nvPicPr>
          <p:cNvPr id="11" name="Picture 11" descr="Женская и мужская парфюмерия с ароматом береза. . Продажа ду…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64" y="4786322"/>
            <a:ext cx="2428892" cy="1821669"/>
          </a:xfrm>
          <a:prstGeom prst="rect">
            <a:avLst/>
          </a:prstGeom>
          <a:noFill/>
        </p:spPr>
      </p:pic>
      <p:pic>
        <p:nvPicPr>
          <p:cNvPr id="12" name="Picture 7" descr="C:\Users\benefit\Desktop\флаг и герб\Море-и-небо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29322" y="4714884"/>
            <a:ext cx="285752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3 0.13761 L -0.48368 0.221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1 0.10176 L -0.4856 0.594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08 0.02961 C -0.38767 -0.14315 -0.62309 -0.31568 -0.7059 -0.34135 C -0.78871 -0.36702 -0.66684 -0.12049 -0.64895 -0.12396 C -0.63107 -0.12789 -0.61093 -0.33025 -0.59809 -0.36378 C -0.58541 -0.39731 -0.58281 -0.3358 -0.57204 -0.32493 C -0.56145 -0.31406 -0.53836 -0.29671 -0.53368 -0.29833 C -0.52864 -0.29995 -0.54097 -0.32817 -0.5427 -0.33533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-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4 -0.08927 C -0.09774 -0.09019 -0.07691 -0.09019 -0.05625 -0.09181 C -0.05035 -0.09204 -0.03437 -0.11401 -0.02917 -0.11957 C -0.02535 -0.12835 -0.02083 -0.1376 -0.01545 -0.14339 C -0.01215 -0.15957 -0.01441 -0.15264 -0.00868 -0.16466 C -0.00417 -0.19241 -0.00573 -0.20398 -0.00746 -0.23982 C -0.00781 -0.25231 -0.00746 -0.26573 -0.01146 -0.2766 C -0.01962 -0.30042 -0.03785 -0.30689 -0.05347 -0.31314 C -0.05989 -0.31961 -0.05607 -0.3166 -0.06562 -0.32192 C -0.06857 -0.32308 -0.07083 -0.32678 -0.07378 -0.3284 C -0.07969 -0.33511 -0.08524 -0.34343 -0.09149 -0.34968 C -0.09288 -0.35268 -0.09392 -0.35569 -0.09548 -0.35823 C -0.09653 -0.36031 -0.09844 -0.36078 -0.09965 -0.36263 C -0.10173 -0.36679 -0.10312 -0.37118 -0.10503 -0.37558 C -0.1059 -0.37812 -0.10764 -0.38182 -0.10764 -0.38159 C -0.10712 -0.39662 -0.11146 -0.41489 -0.10503 -0.42507 C -0.08333 -0.4593 -0.04618 -0.4519 -0.01944 -0.45305 C -0.01632 -0.45375 -0.01319 -0.45467 -0.01007 -0.45513 C -0.0033 -0.45629 0.00365 -0.4556 0.01024 -0.45698 C 0.01788 -0.45883 0.02587 -0.46508 0.03333 -0.46809 C 0.04306 -0.47826 0.0382 -0.47525 0.04688 -0.47872 C 0.05243 -0.48751 0.05903 -0.48821 0.0658 -0.49376 C 0.07066 -0.49746 0.07413 -0.5037 0.07952 -0.50671 C 0.08872 -0.52891 0.07413 -0.4963 0.0875 -0.51758 C 0.08889 -0.51966 0.08906 -0.52359 0.09028 -0.5259 C 0.09149 -0.52798 0.09306 -0.52868 0.09427 -0.53053 C 0.10104 -0.54001 0.10643 -0.54926 0.1092 -0.56267 C 0.10886 -0.59043 0.10886 -0.61841 0.10799 -0.64639 C 0.10764 -0.65749 0.10365 -0.6679 0.10261 -0.67854 C 0.10087 -0.6945 0.10174 -0.70375 0.09306 -0.71323 C 0.09514 -0.72387 0.09531 -0.7308 0.10261 -0.73451 C 0.10799 -0.73404 0.11354 -0.73358 0.11893 -0.73242 C 0.12101 -0.73219 0.1257 -0.73034 0.1257 -0.73011 " pathEditMode="relative" rAng="0" ptsTypes="ffffffffffffffffffffffff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7086E-6 C 0.00348 0.02173 0.00712 0.04347 -0.02621 -0.01226 C -0.05955 -0.068 -0.17621 -0.27961 -0.2 -0.33395 C -0.22378 -0.3883 -0.17673 -0.33812 -0.16927 -0.33812 C -0.1618 -0.33812 -0.15798 -0.33257 -0.15538 -0.33395 C -0.15277 -0.33534 -0.1533 -0.34089 -0.15382 -0.34644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71451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Какими были флаги?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Незнайки Хиц ВКонтак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2540000" cy="31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643074"/>
          </a:xfrm>
        </p:spPr>
        <p:txBody>
          <a:bodyPr/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C:\Users\benefit\Desktop\флаг и герб\77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71480"/>
            <a:ext cx="3000396" cy="2083132"/>
          </a:xfrm>
          <a:prstGeom prst="rect">
            <a:avLst/>
          </a:prstGeom>
          <a:noFill/>
        </p:spPr>
      </p:pic>
      <p:pic>
        <p:nvPicPr>
          <p:cNvPr id="6" name="Picture 3" descr="C:\Users\benefit\Desktop\флаг и герб\img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143248"/>
            <a:ext cx="2928958" cy="1952639"/>
          </a:xfrm>
          <a:prstGeom prst="rect">
            <a:avLst/>
          </a:prstGeom>
          <a:noFill/>
        </p:spPr>
      </p:pic>
      <p:pic>
        <p:nvPicPr>
          <p:cNvPr id="9" name="Picture 4" descr="C:\Users\benefit\Desktop\флаг и герб\4055122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571876"/>
            <a:ext cx="2714676" cy="2714676"/>
          </a:xfrm>
          <a:prstGeom prst="rect">
            <a:avLst/>
          </a:prstGeom>
          <a:noFill/>
        </p:spPr>
      </p:pic>
      <p:pic>
        <p:nvPicPr>
          <p:cNvPr id="7" name="Picture 2" descr="C:\Users\benefit\Desktop\флаг и герб\img-qq0qc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43314"/>
            <a:ext cx="2000244" cy="30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02729 L -0.53698 -0.415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82 0.00185 L 0.45382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25e26e3ceea4d81db206074e3115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3116"/>
            <a:ext cx="4643470" cy="164307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Найдите герб России.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ДЕТСКАЯ ТЕХНОЛОГИЧЕСКАЯ ШКОЛА ЛЕГОКОМ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329889"/>
            <a:ext cx="2500330" cy="495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31</Words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Знайка и Незнайка о символике России.</vt:lpstr>
      <vt:lpstr>Найди флаг  России.</vt:lpstr>
      <vt:lpstr>Слайд 3</vt:lpstr>
      <vt:lpstr>Слайд 4</vt:lpstr>
      <vt:lpstr>  Что обозначают цвета на флаге России?</vt:lpstr>
      <vt:lpstr>Слайд 6</vt:lpstr>
      <vt:lpstr>Какими были флаги?</vt:lpstr>
      <vt:lpstr>Слайд 8</vt:lpstr>
      <vt:lpstr>Найдите герб России.</vt:lpstr>
      <vt:lpstr>Слайд 10</vt:lpstr>
      <vt:lpstr>Слайд 11</vt:lpstr>
      <vt:lpstr>Каким был герб?</vt:lpstr>
      <vt:lpstr>Слайд 13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Символика России.</dc:title>
  <dc:creator>benefit</dc:creator>
  <cp:lastModifiedBy>benefit</cp:lastModifiedBy>
  <cp:revision>64</cp:revision>
  <dcterms:created xsi:type="dcterms:W3CDTF">2015-04-25T11:48:17Z</dcterms:created>
  <dcterms:modified xsi:type="dcterms:W3CDTF">2015-04-27T17:31:32Z</dcterms:modified>
</cp:coreProperties>
</file>