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AB3B-095E-4F6C-AEBB-97CD02FB5FEA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81D7-B1D9-4099-9A48-A6F1FB9B39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Гулюпи\Рабочий стол\гулюпи1\интернет\фоны\сезонные фоны\osen shabloni\3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2" y="-1143002"/>
            <a:ext cx="6858000" cy="91440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1285860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Забота о здоровье - это важный труд воспитателя.                                  От жизнерадостности, бодрости детей зависит их духовная жизнь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</a:rPr>
              <a:t>мировоззрение, умственное развитие, прочность знаний, вера в свои силы.                 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В.А. Сухомлинский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25[1]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6" name="img44_49363" descr="Будьте  здоров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8429684" cy="36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45_49363" descr="Спасибо за внимание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857760"/>
            <a:ext cx="792961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2015-05-07T07:35:23Z</dcterms:created>
  <dcterms:modified xsi:type="dcterms:W3CDTF">2015-05-07T07:35:53Z</dcterms:modified>
</cp:coreProperties>
</file>