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Гулюпи\Рабочий стол\гулюпи1\Фотографии\спортивный праздник\DSCN0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857496"/>
            <a:ext cx="4008031" cy="3780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40263" algn="l"/>
              </a:tabLst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Оздоровительные мероприятия в ДОУ и дома: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здорового ритма жизни (режим дня)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Физические упражнения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Гигиенические и водные процедуры (умывание, мытье рук, игры с водой, обеспечение чистоты среды)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Свето-воздушные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ванны (проветривание помещений, прогулки, обеспечение температурного режима и чистоты воздуха)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Рациональное питание.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Светотерапия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(обеспечение светового режима)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Подвижные игры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повышения двигательной активности детей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Осуществление разных видов естественного закаливания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40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Ежедневная витаминизация блюд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ФОРМЫ И ВИДЫ РАБОТЫ С СЕМЬЕЙ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2865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7200" b="1" dirty="0" smtClean="0">
                <a:latin typeface="Arial Black" pitchFamily="34" charset="0"/>
              </a:rPr>
              <a:t>1.   Интерактивная форма</a:t>
            </a:r>
            <a:endParaRPr lang="ru-RU" sz="7200" dirty="0" smtClean="0">
              <a:latin typeface="Arial Black" pitchFamily="34" charset="0"/>
            </a:endParaRP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анкетирование;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дискуссия;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круглые столы;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консультации специалистов.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памятки для родителей</a:t>
            </a:r>
          </a:p>
          <a:p>
            <a:endParaRPr lang="ru-RU" sz="7200" dirty="0" smtClean="0">
              <a:latin typeface="Arial Black" pitchFamily="34" charset="0"/>
            </a:endParaRPr>
          </a:p>
          <a:p>
            <a:r>
              <a:rPr lang="ru-RU" sz="7200" b="1" dirty="0" smtClean="0">
                <a:latin typeface="Arial Black" pitchFamily="34" charset="0"/>
              </a:rPr>
              <a:t>2.  Традиционная форма</a:t>
            </a:r>
            <a:endParaRPr lang="ru-RU" sz="7200" dirty="0" smtClean="0">
              <a:latin typeface="Arial Black" pitchFamily="34" charset="0"/>
            </a:endParaRP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родительские собрания 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семейные спортивные соревнования;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вечера спортивных развлечений.</a:t>
            </a:r>
          </a:p>
          <a:p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оформление стендов здоровья и физкультуры в родительских уголках.</a:t>
            </a:r>
          </a:p>
          <a:p>
            <a:r>
              <a:rPr lang="ru-RU" sz="7200" dirty="0" smtClean="0">
                <a:latin typeface="Arial Black" pitchFamily="34" charset="0"/>
              </a:rPr>
              <a:t>• дни «открытых дверей»;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выпуск бюллетеней, информационных листков.</a:t>
            </a:r>
          </a:p>
          <a:p>
            <a:endParaRPr lang="ru-RU" sz="7200" dirty="0" smtClean="0">
              <a:latin typeface="Arial Black" pitchFamily="34" charset="0"/>
            </a:endParaRPr>
          </a:p>
          <a:p>
            <a:r>
              <a:rPr lang="ru-RU" sz="7200" b="1" dirty="0" smtClean="0">
                <a:latin typeface="Arial Black" pitchFamily="34" charset="0"/>
              </a:rPr>
              <a:t>3.  Нетрадиционная форма </a:t>
            </a:r>
            <a:endParaRPr lang="ru-RU" sz="7200" dirty="0" smtClean="0">
              <a:latin typeface="Arial Black" pitchFamily="34" charset="0"/>
            </a:endParaRP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использование СМИ для освещения деятельности ДОУ по формированию ЗОЖ у детей;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акции «Здоровый образ жизни»;</a:t>
            </a:r>
          </a:p>
          <a:p>
            <a:r>
              <a:rPr lang="ru-RU" sz="7200" b="1" dirty="0" smtClean="0">
                <a:latin typeface="Arial Black" pitchFamily="34" charset="0"/>
              </a:rPr>
              <a:t>• </a:t>
            </a:r>
            <a:r>
              <a:rPr lang="ru-RU" sz="7200" dirty="0" smtClean="0">
                <a:latin typeface="Arial Black" pitchFamily="34" charset="0"/>
              </a:rPr>
              <a:t>создание творческой инициативной группы «Мы за здоровый образ жизни».</a:t>
            </a:r>
          </a:p>
          <a:p>
            <a:r>
              <a:rPr lang="ru-RU" sz="7200" dirty="0" smtClean="0">
                <a:latin typeface="Arial Black" pitchFamily="34" charset="0"/>
              </a:rPr>
              <a:t> </a:t>
            </a:r>
          </a:p>
          <a:p>
            <a:endParaRPr lang="ru-RU" sz="72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6286544" cy="6429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3200" dirty="0" smtClean="0"/>
              <a:t>Растем здоровыми и крепкими!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ru-RU" dirty="0" smtClean="0"/>
              <a:t> Утренняя гимнастика          Подвижная игра</a:t>
            </a:r>
            <a:endParaRPr lang="ru-RU" dirty="0"/>
          </a:p>
        </p:txBody>
      </p:sp>
      <p:pic>
        <p:nvPicPr>
          <p:cNvPr id="4" name="Рисунок 3" descr="H:\DCIM\107___03\IMG_094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00240"/>
            <a:ext cx="31432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3" descr="H:\DCIM\107___03\IMG_09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5" y="1928802"/>
            <a:ext cx="257176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G_060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4572008"/>
            <a:ext cx="321471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28662" y="3857628"/>
            <a:ext cx="7239000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/>
              <a:t>Игры на свежем воздухе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ФОРМЫ И ВИДЫ РАБОТЫ С СЕМЬЕЙ </vt:lpstr>
      <vt:lpstr>Растем здоровыми и крепкими!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2015-05-07T07:33:38Z</dcterms:created>
  <dcterms:modified xsi:type="dcterms:W3CDTF">2015-05-07T07:34:26Z</dcterms:modified>
</cp:coreProperties>
</file>