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AAB8-9160-4C36-B0D4-74119CD9C348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BDB1-27FE-476A-8A08-7482B17B51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Гулюпи\Рабочий стол\гулюпи1\Фотографии\прогулка\SS852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6" y="140854"/>
            <a:ext cx="8887940" cy="666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Гулюпи\Рабочий стол\гулюпи1\Фотографии\фото крепыши\107_PANA\P107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63074"/>
            <a:ext cx="8736099" cy="655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2015-05-07T07:29:07Z</dcterms:created>
  <dcterms:modified xsi:type="dcterms:W3CDTF">2015-05-07T07:29:36Z</dcterms:modified>
</cp:coreProperties>
</file>