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E13-5849-4B7B-AE41-D5E5C6B4752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B7B4-D129-44C1-9D47-099303C0F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E13-5849-4B7B-AE41-D5E5C6B4752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B7B4-D129-44C1-9D47-099303C0F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E13-5849-4B7B-AE41-D5E5C6B4752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B7B4-D129-44C1-9D47-099303C0F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E13-5849-4B7B-AE41-D5E5C6B4752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B7B4-D129-44C1-9D47-099303C0F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E13-5849-4B7B-AE41-D5E5C6B4752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B7B4-D129-44C1-9D47-099303C0F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E13-5849-4B7B-AE41-D5E5C6B4752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B7B4-D129-44C1-9D47-099303C0F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E13-5849-4B7B-AE41-D5E5C6B4752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B7B4-D129-44C1-9D47-099303C0F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E13-5849-4B7B-AE41-D5E5C6B4752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B7B4-D129-44C1-9D47-099303C0F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E13-5849-4B7B-AE41-D5E5C6B4752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B7B4-D129-44C1-9D47-099303C0F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E13-5849-4B7B-AE41-D5E5C6B4752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B7B4-D129-44C1-9D47-099303C0F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E13-5849-4B7B-AE41-D5E5C6B4752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C1B7B4-D129-44C1-9D47-099303C0F3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33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21FE13-5849-4B7B-AE41-D5E5C6B4752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C1B7B4-D129-44C1-9D47-099303C0F3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208197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      </a:t>
            </a:r>
            <a:r>
              <a:rPr lang="ru-RU" sz="2000" b="1" dirty="0" smtClean="0">
                <a:solidFill>
                  <a:schemeClr val="tx1"/>
                </a:solidFill>
              </a:rPr>
              <a:t>Технологии обеспечения социально-психологического благополучия ребенка - психическое и социальное здоровье ребёнка-дошкольника. Основная задача этих технологий обеспечение эмоциональной комфортности и позитивного психологического самочувствия ребёнка в процессе общения со сверстниками и взрослыми в детском саду, обеспечение социально-эмоционального благополучия дошкольника, адаптация ребенка к условиям детского сада.   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ДЕТИ Д.С. ГУЛЮПИ. 2014 Г\107___03\IMG_1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4324352" cy="3643338"/>
          </a:xfrm>
          <a:prstGeom prst="rect">
            <a:avLst/>
          </a:prstGeom>
          <a:noFill/>
        </p:spPr>
      </p:pic>
      <p:pic>
        <p:nvPicPr>
          <p:cNvPr id="3075" name="Picture 3" descr="F:\ДЕТИ Д.С. ГУЛЮПИ. 2014 Г\107___03\IMG_09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786058"/>
            <a:ext cx="4274379" cy="36234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Documents and Settings\Гулюпи\Рабочий стол\гулюпи1\Фотографии\фото хореография\DSCN0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274"/>
            <a:ext cx="8744582" cy="6558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Поток</vt:lpstr>
      <vt:lpstr>      Технологии обеспечения социально-психологического благополучия ребенка - психическое и социальное здоровье ребёнка-дошкольника. Основная задача этих технологий обеспечение эмоциональной комфортности и позитивного психологического самочувствия ребёнка в процессе общения со сверстниками и взрослыми в детском саду, обеспечение социально-эмоционального благополучия дошкольника, адаптация ребенка к условиям детского сада.     </vt:lpstr>
      <vt:lpstr>Слайд 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Технологии обеспечения социально-психологического благополучия ребенка - психическое и социальное здоровье ребёнка-дошкольника. Основная задача этих технологий обеспечение эмоциональной комфортности и позитивного психологического самочувствия ребёнка в процессе общения со сверстниками и взрослыми в детском саду, обеспечение социально-эмоционального благополучия дошкольника, адаптация ребенка к условиям детского сада.     </dc:title>
  <dc:creator>Пользователь</dc:creator>
  <cp:lastModifiedBy>Пользователь</cp:lastModifiedBy>
  <cp:revision>2</cp:revision>
  <dcterms:created xsi:type="dcterms:W3CDTF">2015-05-07T07:25:57Z</dcterms:created>
  <dcterms:modified xsi:type="dcterms:W3CDTF">2015-05-07T07:27:53Z</dcterms:modified>
</cp:coreProperties>
</file>