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5398-5062-4965-A59E-6276A24BCEC2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C0AC-176D-4ED9-8993-91BB68C7C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5398-5062-4965-A59E-6276A24BCEC2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C0AC-176D-4ED9-8993-91BB68C7C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5398-5062-4965-A59E-6276A24BCEC2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C0AC-176D-4ED9-8993-91BB68C7C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5398-5062-4965-A59E-6276A24BCEC2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C0AC-176D-4ED9-8993-91BB68C7C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5398-5062-4965-A59E-6276A24BCEC2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C0AC-176D-4ED9-8993-91BB68C7C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5398-5062-4965-A59E-6276A24BCEC2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C0AC-176D-4ED9-8993-91BB68C7C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5398-5062-4965-A59E-6276A24BCEC2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C0AC-176D-4ED9-8993-91BB68C7C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5398-5062-4965-A59E-6276A24BCEC2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C0AC-176D-4ED9-8993-91BB68C7C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5398-5062-4965-A59E-6276A24BCEC2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C0AC-176D-4ED9-8993-91BB68C7C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5398-5062-4965-A59E-6276A24BCEC2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C0AC-176D-4ED9-8993-91BB68C7C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5398-5062-4965-A59E-6276A24BCEC2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C0AC-176D-4ED9-8993-91BB68C7CE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95398-5062-4965-A59E-6276A24BCEC2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3C0AC-176D-4ED9-8993-91BB68C7CE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И Д.С. ГУЛЮПИ. 2014 Г\107___03\IMG_0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ЕТИ Д.С. ГУЛЮПИ. 2014 Г\107___03\IMG_0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</cp:revision>
  <dcterms:created xsi:type="dcterms:W3CDTF">2015-05-07T07:14:03Z</dcterms:created>
  <dcterms:modified xsi:type="dcterms:W3CDTF">2015-05-07T07:14:40Z</dcterms:modified>
</cp:coreProperties>
</file>