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58E4F-8912-44DA-B575-56EE03C57657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B8E41-DE4A-4EAF-96F6-9D89CB43CC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0691D-C479-4A70-A986-C44D7C2C7D9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3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1FE13-5849-4B7B-AE41-D5E5C6B47524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1B7B4-D129-44C1-9D47-099303C0F3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text=%D0%B4%D0%B5%D1%82%D0%B8%20%D1%81%D1%80%D0%B5%D0%B4%D0%BD%D0%B5%D0%B3%D0%BE%204-5%20%D0%BB%D0%B5%D1%82%20%D0%BD%D0%B0%20%D0%BB%D1%8B%D0%B6%D0%B0%D1%85%20%D1%84%D0%BE%D1%82%D0%BE&amp;noreask=1&amp;pos=11&amp;rpt=simage&amp;lr=10941&amp;uinfo=ww-1285-wh-641-fw-1060-fh-448-pd-1&amp;img_url=http://www.isiarussia.ru/img/childs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wiz&amp;uinfo=ww-1285-wh-641-fw-1060-fh-448-pd-1&amp;p=2&amp;text=%D0%B4%D0%B5%D1%82%D0%B8%20%D1%81%D1%80%D0%B5%D0%B4%D0%BD%D0%B5%D0%B3%D0%BE%204-5%20%D0%BB%D0%B5%D1%82%20%D0%BD%D0%B0%20%D0%BB%D1%8B%D0%B6%D0%B0%D1%85%20%D1%84%D0%BE%D1%82%D0%BE&amp;noreask=1&amp;pos=86&amp;rpt=simage&amp;lr=10941&amp;img_url=http://czcenter.ru/uploads/posts/2012-03/1331139540_katanie-na-gornyh-lyzhah-nachalo-osvoeniya-razminka-i-padeniy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Образовательное учреждение должно создавать условия гарантирующие охрану и укрепление здоровья воспитанников.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«Об утверждении федеральных требований к образовательным учреждениям в части охраны здоровья обучающихся, воспитанников. </a:t>
            </a:r>
          </a:p>
          <a:p>
            <a:r>
              <a:rPr lang="ru-RU" sz="2800" dirty="0" smtClean="0"/>
              <a:t>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РФ №2106 от 28.12.2010г.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643866" cy="64294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АКТУАЛЬНОСТЬ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В дошкольном возрасте более интенсивно развиваются различные способности, формируются нравственные качества, вырабатываются черты характера. Именно в данном возрастном периоде закладывается и укрепляется фундамент здоровья и развития физических качеств, необходимых для эффективного участия ребенка в различных формах двигательной активности, формирования и развития психических функций и интеллектуальных способностей дошкольника.</a:t>
            </a:r>
            <a:br>
              <a:rPr lang="ru-RU" sz="1800" dirty="0" smtClean="0"/>
            </a:br>
            <a:r>
              <a:rPr lang="ru-RU" sz="1800" dirty="0" smtClean="0"/>
              <a:t>   Основная задача детского сада - подготовить ребенка к самостоятельной жизни, дав ему для этого необходимые умения, навыки, воспитав определенные привычки ведь  здоровье ребенка самое важное в жизни. </a:t>
            </a:r>
          </a:p>
        </p:txBody>
      </p:sp>
      <p:pic>
        <p:nvPicPr>
          <p:cNvPr id="4" name="Содержимое 3" descr="http://www.dari35.ru/assets/images/teacher.jpg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857628"/>
            <a:ext cx="3500462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www.clicvacanze.it/IMGUP/pt2_sr36_ph8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hidden">
          <a:xfrm>
            <a:off x="5357818" y="3857628"/>
            <a:ext cx="3470447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zoom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</Words>
  <Application>Microsoft Office PowerPoint</Application>
  <PresentationFormat>Экран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     Образовательное учреждение должно создавать условия гарантирующие охрану и укрепление здоровья воспитанников.  </vt:lpstr>
      <vt:lpstr>АКТУАЛЬНОСТЬ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Образовательное учреждение должно создавать условия гарантирующие охрану и укрепление здоровья воспитанников.  </dc:title>
  <dc:creator>Пользователь</dc:creator>
  <cp:lastModifiedBy>Пользователь</cp:lastModifiedBy>
  <cp:revision>1</cp:revision>
  <dcterms:created xsi:type="dcterms:W3CDTF">2015-05-07T06:55:06Z</dcterms:created>
  <dcterms:modified xsi:type="dcterms:W3CDTF">2015-05-07T07:01:59Z</dcterms:modified>
</cp:coreProperties>
</file>