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33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851648" cy="42862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СЕМИНАР</a:t>
            </a:r>
            <a:r>
              <a:rPr lang="ru-RU" dirty="0" smtClean="0"/>
              <a:t>    </a:t>
            </a:r>
            <a:r>
              <a:rPr lang="ru-RU" sz="5400" dirty="0" smtClean="0">
                <a:solidFill>
                  <a:srgbClr val="FFFF00"/>
                </a:solidFill>
              </a:rPr>
              <a:t>ЗДОРОВЬЕСБЕРЕГАЮЩИЕ ТЕХНОЛОГИИ В ДЕТСКОМ САДУ 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857760"/>
            <a:ext cx="7854696" cy="1857388"/>
          </a:xfrm>
        </p:spPr>
        <p:txBody>
          <a:bodyPr/>
          <a:lstStyle/>
          <a:p>
            <a:r>
              <a:rPr lang="ru-RU" b="1" dirty="0" smtClean="0"/>
              <a:t>ВЫПОЛНИЛИ:</a:t>
            </a:r>
          </a:p>
          <a:p>
            <a:r>
              <a:rPr lang="ru-RU" b="1" dirty="0" smtClean="0"/>
              <a:t>БУРАГО Н.М.</a:t>
            </a:r>
          </a:p>
          <a:p>
            <a:r>
              <a:rPr lang="ru-RU" b="1" dirty="0" smtClean="0"/>
              <a:t>КОВАЛЕНКО И. А </a:t>
            </a:r>
            <a:endParaRPr lang="ru-RU" b="1" dirty="0"/>
          </a:p>
        </p:txBody>
      </p:sp>
    </p:spTree>
  </p:cSld>
  <p:clrMapOvr>
    <a:masterClrMapping/>
  </p:clrMapOvr>
  <p:transition spd="slow">
    <p:checker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C:\Users\user\Desktop\38391b18ac970d84eae19f1a82753eef[1]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 СЕМИНАР    ЗДОРОВЬЕСБЕРЕГАЮЩИЕ ТЕХНОЛОГИИ В ДЕТСКОМ САДУ </vt:lpstr>
      <vt:lpstr>Слайд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СЕМИНАР    ЗДОРОВЬЕСБЕРЕГАЮЩИЕ ТЕХНОЛОГИИ В ДЕТСКОМ САДУ </dc:title>
  <dc:creator>Пользователь</dc:creator>
  <cp:lastModifiedBy>Пользователь</cp:lastModifiedBy>
  <cp:revision>1</cp:revision>
  <dcterms:created xsi:type="dcterms:W3CDTF">2015-05-07T07:42:03Z</dcterms:created>
  <dcterms:modified xsi:type="dcterms:W3CDTF">2015-05-07T07:42:46Z</dcterms:modified>
</cp:coreProperties>
</file>