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1" r:id="rId6"/>
    <p:sldId id="262" r:id="rId7"/>
    <p:sldId id="263" r:id="rId8"/>
    <p:sldId id="271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i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476672"/>
            <a:ext cx="6624736" cy="6003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Все бобры добры</a:t>
            </a:r>
          </a:p>
          <a:p>
            <a:pPr algn="ctr">
              <a:buNone/>
            </a:pPr>
            <a:r>
              <a:rPr lang="ru-RU" sz="8000" dirty="0" smtClean="0"/>
              <a:t>д</a:t>
            </a:r>
            <a:r>
              <a:rPr lang="ru-RU" sz="8000" dirty="0" smtClean="0"/>
              <a:t>ля </a:t>
            </a:r>
            <a:r>
              <a:rPr lang="ru-RU" sz="8000" dirty="0" smtClean="0"/>
              <a:t>своих бобрят.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i="1" dirty="0" smtClean="0"/>
              <a:t>Тема урока: </a:t>
            </a:r>
            <a:br>
              <a:rPr lang="ru-RU" sz="8000" i="1" dirty="0" smtClean="0"/>
            </a:b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140968"/>
            <a:ext cx="7776864" cy="2497832"/>
          </a:xfrm>
        </p:spPr>
        <p:txBody>
          <a:bodyPr>
            <a:noAutofit/>
          </a:bodyPr>
          <a:lstStyle/>
          <a:p>
            <a:r>
              <a:rPr lang="ru-RU" sz="8000" i="1" dirty="0" smtClean="0">
                <a:solidFill>
                  <a:schemeClr val="tx1"/>
                </a:solidFill>
              </a:rPr>
              <a:t>Звук [</a:t>
            </a:r>
            <a:r>
              <a:rPr lang="ru-RU" sz="8000" i="1" dirty="0" err="1" smtClean="0">
                <a:solidFill>
                  <a:schemeClr val="tx1"/>
                </a:solidFill>
              </a:rPr>
              <a:t>ы</a:t>
            </a:r>
            <a:r>
              <a:rPr lang="ru-RU" sz="8000" i="1" dirty="0" smtClean="0">
                <a:solidFill>
                  <a:schemeClr val="tx1"/>
                </a:solidFill>
              </a:rPr>
              <a:t>]. Буква </a:t>
            </a:r>
            <a:r>
              <a:rPr lang="ru-RU" sz="8000" i="1" dirty="0" err="1" smtClean="0">
                <a:solidFill>
                  <a:schemeClr val="tx1"/>
                </a:solidFill>
              </a:rPr>
              <a:t>ы</a:t>
            </a:r>
            <a:r>
              <a:rPr lang="ru-RU" sz="8000" i="1" dirty="0" smtClean="0">
                <a:solidFill>
                  <a:schemeClr val="tx1"/>
                </a:solidFill>
              </a:rPr>
              <a:t>.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Цели урока: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п</a:t>
            </a:r>
            <a:r>
              <a:rPr lang="ru-RU" sz="4000" i="1" smtClean="0"/>
              <a:t>ознакомить </a:t>
            </a:r>
            <a:r>
              <a:rPr lang="ru-RU" sz="4000" i="1" dirty="0" smtClean="0"/>
              <a:t>с новым звуком [</a:t>
            </a:r>
            <a:r>
              <a:rPr lang="ru-RU" sz="4000" i="1" dirty="0" err="1" smtClean="0"/>
              <a:t>ы</a:t>
            </a:r>
            <a:r>
              <a:rPr lang="ru-RU" sz="4000" i="1" dirty="0" smtClean="0"/>
              <a:t>] и буквой«</a:t>
            </a:r>
            <a:r>
              <a:rPr lang="ru-RU" sz="4000" i="1" dirty="0" err="1" smtClean="0"/>
              <a:t>ы</a:t>
            </a:r>
            <a:r>
              <a:rPr lang="ru-RU" sz="4000" i="1" dirty="0" smtClean="0"/>
              <a:t>»;</a:t>
            </a:r>
          </a:p>
          <a:p>
            <a:r>
              <a:rPr lang="ru-RU" sz="4000" i="1" dirty="0" smtClean="0"/>
              <a:t>работать со звуковыми моделями;</a:t>
            </a:r>
          </a:p>
          <a:p>
            <a:r>
              <a:rPr lang="ru-RU" sz="4000" i="1" dirty="0" smtClean="0"/>
              <a:t>развивать речь.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3491055" cy="5040560"/>
          </a:xfrm>
        </p:spPr>
      </p:pic>
      <p:pic>
        <p:nvPicPr>
          <p:cNvPr id="5" name="Рисунок 4" descr="т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2840" y="1196752"/>
            <a:ext cx="5035132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i="1" dirty="0" smtClean="0"/>
              <a:t>Тема урока: </a:t>
            </a:r>
            <a:br>
              <a:rPr lang="ru-RU" sz="8000" i="1" dirty="0" smtClean="0"/>
            </a:b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140968"/>
            <a:ext cx="7776864" cy="2497832"/>
          </a:xfrm>
        </p:spPr>
        <p:txBody>
          <a:bodyPr>
            <a:noAutofit/>
          </a:bodyPr>
          <a:lstStyle/>
          <a:p>
            <a:r>
              <a:rPr lang="ru-RU" sz="8000" i="1" dirty="0" smtClean="0">
                <a:solidFill>
                  <a:schemeClr val="tx1"/>
                </a:solidFill>
              </a:rPr>
              <a:t>Звук [</a:t>
            </a:r>
            <a:r>
              <a:rPr lang="ru-RU" sz="8000" i="1" dirty="0" err="1" smtClean="0">
                <a:solidFill>
                  <a:schemeClr val="tx1"/>
                </a:solidFill>
              </a:rPr>
              <a:t>ы</a:t>
            </a:r>
            <a:r>
              <a:rPr lang="ru-RU" sz="8000" i="1" dirty="0" smtClean="0">
                <a:solidFill>
                  <a:schemeClr val="tx1"/>
                </a:solidFill>
              </a:rPr>
              <a:t>]. Буква </a:t>
            </a:r>
            <a:r>
              <a:rPr lang="ru-RU" sz="8000" i="1" dirty="0" err="1" smtClean="0">
                <a:solidFill>
                  <a:schemeClr val="tx1"/>
                </a:solidFill>
              </a:rPr>
              <a:t>ы</a:t>
            </a:r>
            <a:r>
              <a:rPr lang="ru-RU" sz="8000" i="1" dirty="0" smtClean="0">
                <a:solidFill>
                  <a:schemeClr val="tx1"/>
                </a:solidFill>
              </a:rPr>
              <a:t>.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Цели урока: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п</a:t>
            </a:r>
            <a:r>
              <a:rPr lang="ru-RU" sz="4000" i="1" dirty="0" smtClean="0"/>
              <a:t>ознакомить </a:t>
            </a:r>
            <a:r>
              <a:rPr lang="ru-RU" sz="4000" i="1" dirty="0" smtClean="0"/>
              <a:t>с новым звуком [</a:t>
            </a:r>
            <a:r>
              <a:rPr lang="ru-RU" sz="4000" i="1" dirty="0" err="1" smtClean="0"/>
              <a:t>ы</a:t>
            </a:r>
            <a:r>
              <a:rPr lang="ru-RU" sz="4000" i="1" dirty="0" smtClean="0"/>
              <a:t>] и буквой«</a:t>
            </a:r>
            <a:r>
              <a:rPr lang="ru-RU" sz="4000" i="1" dirty="0" err="1" smtClean="0"/>
              <a:t>ы</a:t>
            </a:r>
            <a:r>
              <a:rPr lang="ru-RU" sz="4000" i="1" dirty="0" smtClean="0"/>
              <a:t>»;</a:t>
            </a:r>
          </a:p>
          <a:p>
            <a:r>
              <a:rPr lang="ru-RU" sz="4000" i="1" dirty="0" smtClean="0"/>
              <a:t>работать со звуковыми моделями;</a:t>
            </a:r>
          </a:p>
          <a:p>
            <a:r>
              <a:rPr lang="ru-RU" sz="4000" i="1" dirty="0" smtClean="0"/>
              <a:t>развивать речь.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ull.h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3" y="2780928"/>
            <a:ext cx="11089232" cy="16119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3437321_64496nothumb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5464" t="30" r="105" b="12127"/>
          <a:stretch>
            <a:fillRect/>
          </a:stretch>
        </p:blipFill>
        <p:spPr>
          <a:xfrm>
            <a:off x="866861" y="476672"/>
            <a:ext cx="6519997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ukva_b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60648"/>
            <a:ext cx="6336704" cy="63367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4258816" cy="4032448"/>
          </a:xfrm>
        </p:spPr>
        <p:txBody>
          <a:bodyPr>
            <a:noAutofit/>
          </a:bodyPr>
          <a:lstStyle/>
          <a:p>
            <a:r>
              <a:rPr lang="ru-RU" sz="20000" dirty="0" smtClean="0"/>
              <a:t>Ы</a:t>
            </a:r>
            <a:endParaRPr lang="ru-RU" sz="20000" dirty="0"/>
          </a:p>
        </p:txBody>
      </p:sp>
      <p:pic>
        <p:nvPicPr>
          <p:cNvPr id="4" name="Содержимое 3" descr="x_ecc0839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2783" t="52515" r="23194" b="7744"/>
          <a:stretch>
            <a:fillRect/>
          </a:stretch>
        </p:blipFill>
        <p:spPr>
          <a:xfrm>
            <a:off x="4644008" y="2204864"/>
            <a:ext cx="4176464" cy="266429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0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12968" cy="6534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70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Тема урока:  </vt:lpstr>
      <vt:lpstr>Цели урока:</vt:lpstr>
      <vt:lpstr>Слайд 5</vt:lpstr>
      <vt:lpstr>Слайд 6</vt:lpstr>
      <vt:lpstr>Слайд 7</vt:lpstr>
      <vt:lpstr>Ы</vt:lpstr>
      <vt:lpstr>Слайд 9</vt:lpstr>
      <vt:lpstr>Слайд 10</vt:lpstr>
      <vt:lpstr>Тема урока:  </vt:lpstr>
      <vt:lpstr>Цели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2014-09-28T05:56:07Z</dcterms:created>
  <dcterms:modified xsi:type="dcterms:W3CDTF">2014-09-29T15:16:06Z</dcterms:modified>
</cp:coreProperties>
</file>