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61" r:id="rId4"/>
    <p:sldId id="265" r:id="rId5"/>
    <p:sldId id="258" r:id="rId6"/>
    <p:sldId id="260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521BE-0B59-416E-A022-2456D0CA2EE5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6F3F2-76A9-450A-85CE-E5F5E3A1B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13F-7FCA-4A3D-AE91-1F5B37A63A6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899642"/>
          </a:xfrm>
        </p:spPr>
        <p:txBody>
          <a:bodyPr>
            <a:normAutofit/>
          </a:bodyPr>
          <a:lstStyle/>
          <a:p>
            <a:r>
              <a:rPr lang="ru-RU" sz="7200" i="1" dirty="0" smtClean="0"/>
              <a:t>Тема урока: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2425824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Строчная буква ё</a:t>
            </a:r>
            <a:endParaRPr lang="ru-RU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Цели урока:</a:t>
            </a:r>
            <a:endParaRPr lang="ru-RU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научиться писать строчную букву «ё»;</a:t>
            </a:r>
          </a:p>
          <a:p>
            <a:r>
              <a:rPr lang="ru-RU" sz="4000" dirty="0" smtClean="0"/>
              <a:t>научиться писать слоги и слова с этой буквой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8547" y="188640"/>
            <a:ext cx="2700300" cy="21602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5293657" y="2348880"/>
            <a:ext cx="36004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748473" y="2348880"/>
            <a:ext cx="521965" cy="806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80112" y="447776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356992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</a:t>
            </a:r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Й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 </a:t>
            </a: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]</a:t>
            </a:r>
            <a:endParaRPr lang="ru-RU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16330" y="3446440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[’ </a:t>
            </a: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]</a:t>
            </a:r>
            <a:endParaRPr lang="ru-RU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4315981"/>
            <a:ext cx="2595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ё</a:t>
            </a:r>
            <a:r>
              <a:rPr lang="ru-RU" sz="4800" b="1" dirty="0" smtClean="0"/>
              <a:t>жик </a:t>
            </a:r>
          </a:p>
          <a:p>
            <a:pPr algn="ctr"/>
            <a:r>
              <a:rPr lang="ru-RU" sz="4800" b="1" dirty="0"/>
              <a:t>м</a:t>
            </a:r>
            <a:r>
              <a:rPr lang="ru-RU" sz="4800" b="1" dirty="0" smtClean="0"/>
              <a:t>о</a:t>
            </a:r>
            <a:r>
              <a:rPr lang="ru-RU" sz="4800" b="1" dirty="0" smtClean="0">
                <a:solidFill>
                  <a:srgbClr val="FF0000"/>
                </a:solidFill>
              </a:rPr>
              <a:t>ё</a:t>
            </a:r>
          </a:p>
          <a:p>
            <a:pPr algn="ctr"/>
            <a:endParaRPr lang="ru-RU" sz="4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26393" y="4315981"/>
            <a:ext cx="240990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ут</a:t>
            </a:r>
            <a:r>
              <a:rPr lang="ru-RU" sz="4400" b="1" dirty="0" smtClean="0">
                <a:solidFill>
                  <a:srgbClr val="FF0000"/>
                </a:solidFill>
              </a:rPr>
              <a:t>ё</a:t>
            </a:r>
            <a:r>
              <a:rPr lang="ru-RU" sz="4400" b="1" dirty="0" smtClean="0"/>
              <a:t>нок</a:t>
            </a:r>
          </a:p>
          <a:p>
            <a:r>
              <a:rPr lang="ru-RU" sz="4400" b="1" dirty="0" smtClean="0"/>
              <a:t>в</a:t>
            </a:r>
            <a:r>
              <a:rPr lang="ru-RU" sz="4400" b="1" dirty="0" smtClean="0">
                <a:solidFill>
                  <a:srgbClr val="FF0000"/>
                </a:solidFill>
              </a:rPr>
              <a:t>ё</a:t>
            </a:r>
            <a:r>
              <a:rPr lang="ru-RU" sz="4400" b="1" dirty="0" smtClean="0"/>
              <a:t>з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778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83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394" t="11816" r="23784"/>
          <a:stretch>
            <a:fillRect/>
          </a:stretch>
        </p:blipFill>
        <p:spPr>
          <a:xfrm rot="5400000">
            <a:off x="1482864" y="168463"/>
            <a:ext cx="6754337" cy="66247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50985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59" y="1268760"/>
            <a:ext cx="3239513" cy="41721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1096" t="32616" r="13699" b="-955"/>
          <a:stretch>
            <a:fillRect/>
          </a:stretch>
        </p:blipFill>
        <p:spPr bwMode="auto">
          <a:xfrm>
            <a:off x="4644008" y="1316766"/>
            <a:ext cx="3024336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b="598"/>
          <a:stretch>
            <a:fillRect/>
          </a:stretch>
        </p:blipFill>
        <p:spPr bwMode="auto">
          <a:xfrm>
            <a:off x="2051720" y="908720"/>
            <a:ext cx="5256584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ятно 1 1"/>
          <p:cNvSpPr/>
          <p:nvPr/>
        </p:nvSpPr>
        <p:spPr>
          <a:xfrm>
            <a:off x="6156176" y="2564904"/>
            <a:ext cx="288032" cy="288032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ятно 1 2"/>
          <p:cNvSpPr/>
          <p:nvPr/>
        </p:nvSpPr>
        <p:spPr>
          <a:xfrm>
            <a:off x="5652120" y="2564904"/>
            <a:ext cx="288032" cy="288032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Пятно 1 3"/>
          <p:cNvSpPr/>
          <p:nvPr/>
        </p:nvSpPr>
        <p:spPr>
          <a:xfrm>
            <a:off x="4211960" y="4808592"/>
            <a:ext cx="288032" cy="288032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1249 C 0.02031 -0.01665 0.025 -0.0185 0.02986 -0.02174 C 0.03733 -0.02683 0.04427 -0.0333 0.05243 -0.03677 C 0.05885 -0.04278 0.06493 -0.04949 0.07205 -0.05365 C 0.07483 -0.05527 0.08055 -0.05735 0.08055 -0.05712 C 0.09549 -0.07146 0.07465 -0.0525 0.08906 -0.06314 C 0.10364 -0.07377 0.09201 -0.06822 0.10174 -0.07239 C 0.11128 -0.08117 0.10694 -0.07863 0.11441 -0.08187 C 0.11944 -0.08649 0.12552 -0.09043 0.13125 -0.09297 C 0.13924 -0.1006 0.14913 -0.105 0.1566 -0.11378 C 0.16337 -0.12165 0.16719 -0.13159 0.17344 -0.13992 C 0.175 -0.14639 0.17778 -0.14917 0.18055 -0.15495 C 0.18212 -0.16119 0.18767 -0.17183 0.18767 -0.1716 C 0.18941 -0.17923 0.19062 -0.18686 0.19184 -0.1945 C 0.19114 -0.20213 0.19219 -0.21068 0.18906 -0.21693 C 0.18646 -0.22202 0.18229 -0.22549 0.17917 -0.23011 C 0.17882 -0.23057 0.16493 -0.2352 0.16371 -0.23566 C 0.16094 -0.23682 0.15799 -0.23821 0.15521 -0.23936 C 0.15382 -0.24006 0.15104 -0.24121 0.15104 -0.24098 C 0.13837 -0.23705 0.1434 -0.23913 0.13542 -0.23566 C 0.12969 -0.23057 0.125 -0.22525 0.11858 -0.22248 C 0.11215 -0.21415 0.10816 -0.20652 0.10312 -0.19635 C 0.10226 -0.1945 0.10139 -0.19241 0.10035 -0.19056 C 0.09948 -0.18871 0.09739 -0.18501 0.09739 -0.18478 C 0.09479 -0.17438 0.09132 -0.16651 0.08767 -0.1568 C 0.08559 -0.15148 0.08472 -0.14547 0.08333 -0.13992 C 0.08212 -0.1346 0.07864 -0.12928 0.07639 -0.12488 C 0.0717 -0.11563 0.06979 -0.1043 0.0651 -0.09505 C 0.06406 -0.08811 0.06233 -0.07447 0.05937 -0.06869 C 0.05764 -0.06545 0.05538 -0.06267 0.05382 -0.0592 C 0.0526 -0.05689 0.05191 -0.05435 0.05104 -0.0518 C 0.05052 -0.04995 0.05017 -0.04787 0.04948 -0.04625 C 0.04323 -0.03261 0.05035 -0.05389 0.04392 -0.03677 C 0.04114 -0.02914 0.03906 -0.02128 0.03542 -0.01434 C 0.03108 0.00948 0.03177 -0.01295 0.02986 0.02706 C 0.03177 0.05088 0.03177 0.05689 0.04948 0.06267 C 0.06771 0.06129 0.08316 0.05874 0.10035 0.05134 C 0.10816 0.0444 0.11805 0.04325 0.12708 0.04024 C 0.13229 0.03839 0.13489 0.03492 0.13976 0.03076 L 0.13976 0.03099 C 0.14687 0.02752 0.1533 0.0222 0.16076 0.01943 C 0.1684 0.01665 0.17587 0.01341 0.18333 0.01018 C 0.18611 0.00902 0.19184 0.00648 0.19184 0.00671 C 0.19635 0.00231 0.20226 -0.00532 0.20729 -0.00856 " pathEditMode="relative" rAng="0" ptsTypes="ffffffffffffffffffffffffffffffffffffffFffffA">
                                      <p:cBhvr>
                                        <p:cTn id="13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5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5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4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899642"/>
          </a:xfrm>
        </p:spPr>
        <p:txBody>
          <a:bodyPr>
            <a:normAutofit/>
          </a:bodyPr>
          <a:lstStyle/>
          <a:p>
            <a:r>
              <a:rPr lang="ru-RU" sz="7200" i="1" dirty="0" smtClean="0"/>
              <a:t>Тема урока: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2425824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Строчная буква ё</a:t>
            </a:r>
            <a:endParaRPr lang="ru-RU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Цели урока:</a:t>
            </a:r>
            <a:endParaRPr lang="ru-RU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научиться писать строчную букву «ё»;</a:t>
            </a:r>
          </a:p>
          <a:p>
            <a:r>
              <a:rPr lang="ru-RU" sz="4000" dirty="0" smtClean="0"/>
              <a:t>научиться писать слоги и слова с этой буквой.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ёнчик\Desktop\i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704856" cy="426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548680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Лесенка    успеха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xmlns="" val="3111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64</Words>
  <Application>Microsoft Office PowerPoint</Application>
  <PresentationFormat>Экран (4:3)</PresentationFormat>
  <Paragraphs>18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Тема урока:</vt:lpstr>
      <vt:lpstr>Цели урока:</vt:lpstr>
      <vt:lpstr>Слайд 3</vt:lpstr>
      <vt:lpstr>Слайд 4</vt:lpstr>
      <vt:lpstr>Слайд 5</vt:lpstr>
      <vt:lpstr>Слайд 6</vt:lpstr>
      <vt:lpstr>Тема урока:</vt:lpstr>
      <vt:lpstr>Цели урока: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User</dc:creator>
  <cp:lastModifiedBy>User</cp:lastModifiedBy>
  <cp:revision>9</cp:revision>
  <dcterms:created xsi:type="dcterms:W3CDTF">2014-11-05T13:24:58Z</dcterms:created>
  <dcterms:modified xsi:type="dcterms:W3CDTF">2014-11-10T12:01:32Z</dcterms:modified>
</cp:coreProperties>
</file>