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68" r:id="rId7"/>
    <p:sldId id="269" r:id="rId8"/>
    <p:sldId id="259" r:id="rId9"/>
    <p:sldId id="271" r:id="rId10"/>
    <p:sldId id="270" r:id="rId11"/>
    <p:sldId id="272" r:id="rId12"/>
    <p:sldId id="260" r:id="rId13"/>
    <p:sldId id="265" r:id="rId14"/>
    <p:sldId id="262" r:id="rId15"/>
    <p:sldId id="273" r:id="rId16"/>
    <p:sldId id="274" r:id="rId17"/>
    <p:sldId id="275" r:id="rId18"/>
    <p:sldId id="276" r:id="rId19"/>
    <p:sldId id="277" r:id="rId20"/>
    <p:sldId id="287" r:id="rId21"/>
    <p:sldId id="263" r:id="rId22"/>
    <p:sldId id="264" r:id="rId23"/>
    <p:sldId id="281" r:id="rId24"/>
    <p:sldId id="288" r:id="rId25"/>
    <p:sldId id="278" r:id="rId26"/>
    <p:sldId id="290" r:id="rId27"/>
    <p:sldId id="289" r:id="rId28"/>
    <p:sldId id="279" r:id="rId29"/>
    <p:sldId id="292" r:id="rId30"/>
    <p:sldId id="291" r:id="rId31"/>
    <p:sldId id="282" r:id="rId32"/>
    <p:sldId id="294" r:id="rId33"/>
    <p:sldId id="293" r:id="rId34"/>
    <p:sldId id="283" r:id="rId35"/>
    <p:sldId id="297" r:id="rId36"/>
    <p:sldId id="296" r:id="rId37"/>
    <p:sldId id="298" r:id="rId38"/>
    <p:sldId id="295" r:id="rId39"/>
    <p:sldId id="284" r:id="rId40"/>
    <p:sldId id="301" r:id="rId41"/>
    <p:sldId id="300" r:id="rId42"/>
    <p:sldId id="299" r:id="rId43"/>
    <p:sldId id="302" r:id="rId44"/>
    <p:sldId id="285" r:id="rId45"/>
    <p:sldId id="304" r:id="rId46"/>
    <p:sldId id="305" r:id="rId47"/>
    <p:sldId id="303" r:id="rId48"/>
    <p:sldId id="306" r:id="rId49"/>
    <p:sldId id="28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gif"/><Relationship Id="rId7" Type="http://schemas.openxmlformats.org/officeDocument/2006/relationships/image" Target="../media/image5.png"/><Relationship Id="rId12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slide" Target="slide9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2.pn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slide" Target="slide2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3.xml"/><Relationship Id="rId4" Type="http://schemas.openxmlformats.org/officeDocument/2006/relationships/image" Target="../media/image21.png"/><Relationship Id="rId9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slide" Target="slide2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4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27.xml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26.xml"/><Relationship Id="rId4" Type="http://schemas.openxmlformats.org/officeDocument/2006/relationships/image" Target="../media/image18.png"/><Relationship Id="rId9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27.xml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25.xml"/><Relationship Id="rId4" Type="http://schemas.openxmlformats.org/officeDocument/2006/relationships/image" Target="../media/image18.png"/><Relationship Id="rId9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28.xml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26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29.xml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31.xml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29.xml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11" Type="http://schemas.openxmlformats.org/officeDocument/2006/relationships/slide" Target="slide31.xml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8.png"/><Relationship Id="rId7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1.xml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32.xml"/><Relationship Id="rId7" Type="http://schemas.openxmlformats.org/officeDocument/2006/relationships/slide" Target="slide3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34.xml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31.xml"/><Relationship Id="rId7" Type="http://schemas.openxmlformats.org/officeDocument/2006/relationships/slide" Target="slide3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34.xml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32.xml"/><Relationship Id="rId7" Type="http://schemas.openxmlformats.org/officeDocument/2006/relationships/slide" Target="slide3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31.xml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36.xml"/><Relationship Id="rId7" Type="http://schemas.openxmlformats.org/officeDocument/2006/relationships/slide" Target="slide3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39.xml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38.xml"/><Relationship Id="rId7" Type="http://schemas.openxmlformats.org/officeDocument/2006/relationships/slide" Target="slide15.xml"/><Relationship Id="rId12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slide" Target="slide36.xml"/><Relationship Id="rId10" Type="http://schemas.openxmlformats.org/officeDocument/2006/relationships/image" Target="../media/image9.jpeg"/><Relationship Id="rId4" Type="http://schemas.openxmlformats.org/officeDocument/2006/relationships/image" Target="../media/image18.png"/><Relationship Id="rId9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34.xml"/><Relationship Id="rId7" Type="http://schemas.openxmlformats.org/officeDocument/2006/relationships/slide" Target="slide3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39.xml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38.xml"/><Relationship Id="rId7" Type="http://schemas.openxmlformats.org/officeDocument/2006/relationships/image" Target="../media/image12.png"/><Relationship Id="rId12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slide" Target="slide34.xml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39.xml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slide" Target="slide31.xml"/><Relationship Id="rId5" Type="http://schemas.openxmlformats.org/officeDocument/2006/relationships/slide" Target="slide37.xml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41.xml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slide" Target="slide44.xml"/><Relationship Id="rId5" Type="http://schemas.openxmlformats.org/officeDocument/2006/relationships/slide" Target="slide40.xml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43.xml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42.xml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43.xml"/><Relationship Id="rId7" Type="http://schemas.openxmlformats.org/officeDocument/2006/relationships/slide" Target="slide39.xml"/><Relationship Id="rId12" Type="http://schemas.openxmlformats.org/officeDocument/2006/relationships/slide" Target="slide4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slide" Target="slide40.xml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43.xml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slide" Target="slide44.xml"/><Relationship Id="rId5" Type="http://schemas.openxmlformats.org/officeDocument/2006/relationships/slide" Target="slide39.xml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8.png"/><Relationship Id="rId7" Type="http://schemas.openxmlformats.org/officeDocument/2006/relationships/slide" Target="slide16.xml"/><Relationship Id="rId12" Type="http://schemas.openxmlformats.org/officeDocument/2006/relationships/slide" Target="slide4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31.xml"/><Relationship Id="rId5" Type="http://schemas.openxmlformats.org/officeDocument/2006/relationships/slide" Target="slide15.xml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45.xml"/><Relationship Id="rId7" Type="http://schemas.openxmlformats.org/officeDocument/2006/relationships/image" Target="../media/image12.png"/><Relationship Id="rId12" Type="http://schemas.openxmlformats.org/officeDocument/2006/relationships/slide" Target="slide4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slide" Target="slide46.xml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47.xml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45.xml"/><Relationship Id="rId7" Type="http://schemas.openxmlformats.org/officeDocument/2006/relationships/image" Target="../media/image12.png"/><Relationship Id="rId12" Type="http://schemas.openxmlformats.org/officeDocument/2006/relationships/slide" Target="slide4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slide" Target="slide44.xml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45.xml"/><Relationship Id="rId7" Type="http://schemas.openxmlformats.org/officeDocument/2006/relationships/image" Target="../media/image12.png"/><Relationship Id="rId12" Type="http://schemas.openxmlformats.org/officeDocument/2006/relationships/slide" Target="slide4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slide" Target="slide49.xml"/><Relationship Id="rId5" Type="http://schemas.openxmlformats.org/officeDocument/2006/relationships/image" Target="../media/image12.png"/><Relationship Id="rId10" Type="http://schemas.openxmlformats.org/officeDocument/2006/relationships/slide" Target="slide31.xml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gif"/><Relationship Id="rId7" Type="http://schemas.openxmlformats.org/officeDocument/2006/relationships/image" Target="../media/image5.png"/><Relationship Id="rId12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slide" Target="slide9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240360" cy="368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3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84784"/>
            <a:ext cx="6912768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Администратор\Desktop\отчеты\игра Музыкальная викторина\Игра  Музыкальная викторина\luntik008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77" y="4221088"/>
            <a:ext cx="14977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52620"/>
            <a:ext cx="792088" cy="204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01993"/>
            <a:ext cx="2193751" cy="21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5065" y1="38312" x2="35065" y2="38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51" y="206015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6922" y="2096066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03203" y="2096066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85" y="2109635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42" y="2096066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51" y="2106460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40" y="2109635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38096" y="1340768"/>
            <a:ext cx="3295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Подумай!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Стрелка вправо с вырезом 14">
            <a:hlinkClick r:id="rId12" action="ppaction://hlinksldjump"/>
          </p:cNvPr>
          <p:cNvSpPr/>
          <p:nvPr/>
        </p:nvSpPr>
        <p:spPr>
          <a:xfrm>
            <a:off x="7812360" y="616530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240360" cy="368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4716016" y="764704"/>
            <a:ext cx="2807337" cy="1389021"/>
          </a:xfrm>
          <a:prstGeom prst="wedgeEllipseCallout">
            <a:avLst>
              <a:gd name="adj1" fmla="val -43423"/>
              <a:gd name="adj2" fmla="val 1039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Продолжим?</a:t>
            </a:r>
            <a:endParaRPr lang="ru-RU" dirty="0"/>
          </a:p>
        </p:txBody>
      </p:sp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1616035" y="5517232"/>
            <a:ext cx="928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5206904" y="5517232"/>
            <a:ext cx="1178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дминистратор\Desktop\отчеты\игра Музыкальная викторина\Игра  Музыкальная викторина\01629-01192-001-AP-270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8" y="4476559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Соединительная линия уступом 3"/>
          <p:cNvCxnSpPr/>
          <p:nvPr/>
        </p:nvCxnSpPr>
        <p:spPr>
          <a:xfrm>
            <a:off x="2828606" y="2527346"/>
            <a:ext cx="1368152" cy="360040"/>
          </a:xfrm>
          <a:prstGeom prst="bentConnector3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82" y="2887386"/>
            <a:ext cx="1371600" cy="51254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20" y="3704774"/>
            <a:ext cx="1371600" cy="377825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05" y="3373645"/>
            <a:ext cx="1371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0669" y="5596652"/>
            <a:ext cx="1371600" cy="5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4869" y="6048444"/>
            <a:ext cx="1371600" cy="5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01" y="4627728"/>
            <a:ext cx="1371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469" y="5121836"/>
            <a:ext cx="1371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7521" y="502571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50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C 0.00816 -0.00717 0.01024 -0.00764 0.01614 -0.01713 C 0.02066 -0.0243 0.02239 -0.03194 0.02743 -0.03866 C 0.03003 -0.04954 0.03541 -0.05926 0.04027 -0.06875 C 0.04323 -0.08495 0.05104 -0.1 0.05798 -0.11389 C 0.05885 -0.11574 0.05885 -0.11829 0.05972 -0.12037 C 0.0658 -0.13495 0.06875 -0.14213 0.08055 -0.14629 C 0.09479 -0.11829 0.0842 -0.0794 0.08055 -0.04722 C 0.07916 -0.02338 0.07743 -0.00417 0.07899 0.01945 C 0.09045 0.00903 0.09201 -0.00856 0.10312 -0.01921 C 0.10781 -0.0368 0.10087 -0.01597 0.10972 -0.02801 C 0.1118 -0.03102 0.1125 -0.03542 0.11441 -0.03866 C 0.11736 -0.04329 0.12083 -0.04722 0.12413 -0.05162 C 0.13264 -0.06296 0.13593 -0.08217 0.14027 -0.09676 C 0.14375 -0.12083 0.14896 -0.14444 0.15486 -0.16759 C 0.15798 -0.18009 0.15798 -0.18472 0.16441 -0.19352 C 0.16788 -0.20648 0.16337 -0.19398 0.171 -0.20417 C 0.17864 -0.21435 0.16927 -0.20833 0.17899 -0.21296 C 0.18871 -0.17292 0.18281 -0.19954 0.17899 -0.09884 C 0.17864 -0.08727 0.17517 -0.07546 0.17257 -0.06458 C 0.16909 -0.05069 0.16927 -0.03611 0.16284 -0.02361 C 0.16146 -0.01366 0.16059 -0.0081 0.15642 -4.81481E-6 C 0.15382 0.01389 0.15607 0.00324 0.15312 0.01505 C 0.15208 0.01945 0.15 0.02801 0.15 0.02801 C 0.15052 0.03519 0.14739 0.04491 0.15156 0.04954 C 0.15451 0.05301 0.16128 0.04097 0.16128 0.04097 C 0.16753 0.02361 0.16024 0.04051 0.171 0.02593 C 0.17639 0.01875 0.17899 0.01227 0.18541 0.00648 C 0.18975 -0.00208 0.19462 -0.00602 0.20156 -0.01065 C 0.20694 -0.02153 0.20955 -0.02731 0.21771 -0.03426 C 0.225 -0.04861 0.23385 -0.06157 0.24184 -0.07523 C 0.24774 -0.08542 0.24791 -0.09305 0.25642 -0.09676 C 0.26649 -0.07685 0.25902 -0.04583 0.25312 -0.02361 C 0.25017 0.0044 0.24514 0.03125 0.23871 0.0581 C 0.23715 0.07083 0.23593 0.08403 0.23385 0.09676 C 0.23298 0.10255 0.23055 0.11412 0.23055 0.11412 C 0.23003 0.1206 0.22743 0.12732 0.22899 0.13333 C 0.22968 0.13611 0.23212 0.12871 0.23385 0.12685 C 0.24027 0.11968 0.23767 0.12593 0.24357 0.11621 C 0.25087 0.10394 0.25781 0.09074 0.26614 0.07963 C 0.27083 0.07338 0.27795 0.06898 0.28229 0.0625 C 0.28975 0.05162 0.29843 0.03496 0.30486 0.02361 C 0.30972 0.01505 0.31753 0.01019 0.32413 0.0044 C 0.33264 -0.00278 0.33698 -0.01504 0.3467 -0.01921 C 0.35416 0.01042 0.34982 0.07338 0.33385 0.10533 C 0.33159 0.11458 0.32847 0.1213 0.32413 0.12917 C 0.32118 0.14097 0.31597 0.14861 0.31284 0.16134 C 0.31527 0.17778 0.31215 0.17199 0.31927 0.16574 C 0.32066 0.16458 0.32257 0.16412 0.32413 0.16343 C 0.33715 0.14144 0.33055 0.14908 0.34184 0.13773 C 0.34774 0.12246 0.35521 0.11019 0.36284 0.09676 C 0.36545 0.09213 0.36892 0.08148 0.37257 0.07755 C 0.37534 0.07454 0.37916 0.07361 0.38229 0.07107 C 0.38455 0.06158 0.38264 0.06528 0.39027 0.0581 C 0.39843 0.05046 0.41319 0.03125 0.421 0.02801 C 0.42257 0.02593 0.42396 0.02338 0.42569 0.02153 C 0.42882 0.01829 0.43541 0.01296 0.43541 0.01296 C 0.44166 0.03912 0.4368 0.08171 0.42569 0.10764 C 0.42378 0.11204 0.42083 0.11574 0.41927 0.12037 C 0.4158 0.13009 0.41059 0.1382 0.40798 0.14838 C 0.40694 0.15278 0.4059 0.15695 0.40486 0.16134 C 0.40434 0.16343 0.40312 0.16783 0.40312 0.16783 C 0.40277 0.16991 0.3993 0.19121 0.40312 0.19352 C 0.40382 0.19398 0.41909 0.1882 0.42257 0.18704 C 0.4368 0.17523 0.43055 0.17847 0.44027 0.17431 C 0.45034 0.16528 0.45642 0.15162 0.46614 0.1419 C 0.46996 0.13403 0.47482 0.13056 0.47899 0.12269 C 0.49705 0.0882 0.52257 0.04676 0.55486 0.03658 C 0.56545 0.03889 0.56527 0.04144 0.57413 0.04514 C 0.58125 0.05162 0.57916 0.05556 0.58385 0.06458 C 0.58784 0.08704 0.58784 0.11181 0.59357 0.13333 C 0.59531 0.15 0.5993 0.16482 0.60312 0.18079 C 0.60607 0.19283 0.60781 0.2044 0.61284 0.21505 C 0.61302 0.21644 0.61493 0.22824 0.61614 0.23009 C 0.61788 0.23287 0.62066 0.23403 0.62257 0.23658 " pathEditMode="relative" ptsTypes="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101256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Соединительная линия уступом 3"/>
          <p:cNvCxnSpPr/>
          <p:nvPr/>
        </p:nvCxnSpPr>
        <p:spPr>
          <a:xfrm>
            <a:off x="2843808" y="1268760"/>
            <a:ext cx="1368152" cy="360040"/>
          </a:xfrm>
          <a:prstGeom prst="bentConnector3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1628800"/>
            <a:ext cx="1371600" cy="51254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22" y="2446188"/>
            <a:ext cx="1371600" cy="377825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07" y="2115059"/>
            <a:ext cx="1371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3401" y="5140491"/>
            <a:ext cx="1371600" cy="5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97601" y="5592283"/>
            <a:ext cx="1371600" cy="5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33" y="4171567"/>
            <a:ext cx="1371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01" y="4665675"/>
            <a:ext cx="1371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Администратор\Desktop\отчеты\игра Музыкальная викторина\Игра  Музыкальная викторина\01629-01192-001-AP-2704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3771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17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7037E-6 C 0.02813 -0.0037 0.05365 -0.00926 0.08213 -0.01088 C 0.08525 -0.02245 0.08282 -0.01505 0.09029 -0.03009 C 0.09133 -0.03218 0.09341 -0.03657 0.09341 -0.03657 C 0.09515 -0.04514 0.09497 -0.05394 0.09671 -0.0625 C 0.09827 -0.07014 0.1047 -0.07338 0.10956 -0.07523 C 0.129 -0.08287 0.13334 -0.08218 0.15799 -0.08403 C 0.16997 -0.08912 0.16529 -0.08495 0.17258 -0.09468 C 0.17831 -0.11829 0.16911 -0.08264 0.17744 -0.10764 C 0.18074 -0.11759 0.18091 -0.12454 0.18543 -0.13333 C 0.18577 -0.13472 0.1889 -0.15023 0.19185 -0.15278 C 0.20261 -0.16157 0.22761 -0.16088 0.23543 -0.16134 C 0.23872 -0.16574 0.24185 -0.16991 0.24515 -0.17431 C 0.24793 -0.17801 0.25157 -0.18727 0.25157 -0.18727 C 0.25487 -0.20093 0.26008 -0.21759 0.27084 -0.22361 C 0.27449 -0.22569 0.27848 -0.22639 0.28213 -0.22801 C 0.29515 -0.22662 0.30487 -0.22407 0.31772 -0.22801 C 0.32119 -0.22917 0.32397 -0.2331 0.32744 -0.23449 C 0.33178 -0.24306 0.33595 -0.25162 0.34029 -0.26019 C 0.34237 -0.26412 0.34254 -0.26968 0.34515 -0.27315 C 0.35001 -0.27963 0.35765 -0.28542 0.36442 -0.28819 C 0.37345 -0.2963 0.37796 -0.29514 0.39029 -0.29676 C 0.40296 -0.30139 0.39445 -0.29907 0.41598 -0.29907 " pathEditMode="relative" ptsTypes="ffffffffffffffffffffffA">
                                      <p:cBhvr>
                                        <p:cTn id="6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19572" y="98072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719572" y="158317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19572" y="220348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11560" y="283493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9572" y="3473355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712" y="3803090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885877" y="782706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73876" y="1069568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643738" y="1385156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491880" y="1724957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241106" y="2005462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54081" y="2292324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785171" y="2636912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01175" y="2923774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616699" y="3275333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право с вырезом 1">
            <a:hlinkClick r:id="rId6" action="ppaction://hlinksldjump"/>
          </p:cNvPr>
          <p:cNvSpPr/>
          <p:nvPr/>
        </p:nvSpPr>
        <p:spPr>
          <a:xfrm>
            <a:off x="7524328" y="5733256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8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19572" y="98072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719572" y="158317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19572" y="220348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11560" y="283493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9572" y="3473355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Администратор\Desktop\отчеты\игра Музыкальная викторина\Игра  Музыкальная викторина\01629-01192-001-AP-270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712" y="3803090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885877" y="782706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700065" y="1133128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555776" y="1385156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334217" y="1665725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133094" y="2005462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972194" y="2305972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868144" y="2636912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32240" y="2997055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654628" y="3275333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>
            <a:hlinkClick r:id="rId3" action="ppaction://hlinksldjump"/>
          </p:cNvPr>
          <p:cNvSpPr/>
          <p:nvPr/>
        </p:nvSpPr>
        <p:spPr>
          <a:xfrm>
            <a:off x="7524328" y="5733256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5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19572" y="98072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719572" y="158317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19572" y="220348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86097" y="283493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9572" y="3473355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712" y="3803090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885877" y="782706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700065" y="1133128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555776" y="1385156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334217" y="1665725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133094" y="2005462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972194" y="2305972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868144" y="2636912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32240" y="2997055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654628" y="3275333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ьная выноска 1"/>
          <p:cNvSpPr/>
          <p:nvPr/>
        </p:nvSpPr>
        <p:spPr>
          <a:xfrm>
            <a:off x="6199038" y="2401506"/>
            <a:ext cx="2765450" cy="1882519"/>
          </a:xfrm>
          <a:prstGeom prst="wedgeEllipseCallout">
            <a:avLst>
              <a:gd name="adj1" fmla="val -66236"/>
              <a:gd name="adj2" fmla="val 7192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6867109" y="2931434"/>
            <a:ext cx="1420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Ой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Стрелка вправо с вырезом 20">
            <a:hlinkClick r:id="rId6" action="ppaction://hlinksldjump"/>
          </p:cNvPr>
          <p:cNvSpPr/>
          <p:nvPr/>
        </p:nvSpPr>
        <p:spPr>
          <a:xfrm>
            <a:off x="7524328" y="5733256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0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19572" y="98072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719572" y="158317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19572" y="220348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11560" y="283493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9572" y="3473355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712" y="3803090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727237" y="3275333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41425" y="2923644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375793" y="2636912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203848" y="2348880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067944" y="2005462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757908" y="1700808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454277" y="1385156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174071" y="1052736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874815" y="782706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626909" y="476672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с вырезом 33">
            <a:hlinkClick r:id="rId6" action="ppaction://hlinksldjump"/>
          </p:cNvPr>
          <p:cNvSpPr/>
          <p:nvPr/>
        </p:nvSpPr>
        <p:spPr>
          <a:xfrm>
            <a:off x="7524328" y="5733256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7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19572" y="98072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719572" y="158317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19572" y="220348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11560" y="283493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9572" y="3473355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712" y="3803090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727237" y="3275333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41425" y="2923644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375793" y="2636912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203848" y="2348880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067944" y="2005462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757908" y="1700808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454277" y="1385156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174071" y="1052736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874815" y="782706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626909" y="476672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>
            <a:hlinkClick r:id="rId6" action="ppaction://hlinksldjump"/>
          </p:cNvPr>
          <p:cNvSpPr/>
          <p:nvPr/>
        </p:nvSpPr>
        <p:spPr>
          <a:xfrm>
            <a:off x="7524328" y="5733256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3203848" y="2348880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067944" y="2005462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19572" y="98072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719572" y="158317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19572" y="220348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86097" y="283493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9572" y="3473355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712" y="3803090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3102694" y="2091696"/>
            <a:ext cx="2765450" cy="1882519"/>
          </a:xfrm>
          <a:prstGeom prst="wedgeEllipseCallout">
            <a:avLst>
              <a:gd name="adj1" fmla="val -66236"/>
              <a:gd name="adj2" fmla="val 7192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>
            <a:hlinkClick r:id="rId5" action="ppaction://hlinksldjump"/>
          </p:cNvPr>
          <p:cNvSpPr/>
          <p:nvPr/>
        </p:nvSpPr>
        <p:spPr>
          <a:xfrm>
            <a:off x="7524328" y="5733256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27237" y="3275333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541425" y="2923644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375793" y="2636912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57908" y="1700808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454277" y="1385156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174071" y="1052736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874815" y="782706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626909" y="476672"/>
            <a:ext cx="661788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61709" y="2615596"/>
            <a:ext cx="1420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Ой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2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8644" y="1278383"/>
            <a:ext cx="6912768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Администратор\Desktop\отчеты\игра Музыкальная викторина\Игра  Музыкальная викторина\luntik008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77" y="4221088"/>
            <a:ext cx="14977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52620"/>
            <a:ext cx="792088" cy="204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01993"/>
            <a:ext cx="2193751" cy="21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574259" y="1724498"/>
            <a:ext cx="914400" cy="914400"/>
          </a:xfrm>
          <a:prstGeom prst="ellipse">
            <a:avLst/>
          </a:prstGeom>
          <a:noFill/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24372" y="1724498"/>
            <a:ext cx="914400" cy="914400"/>
          </a:xfrm>
          <a:prstGeom prst="ellipse">
            <a:avLst/>
          </a:prstGeom>
          <a:noFill/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54109" y="1724498"/>
            <a:ext cx="914400" cy="914400"/>
          </a:xfrm>
          <a:prstGeom prst="ellipse">
            <a:avLst/>
          </a:prstGeom>
          <a:noFill/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181572" y="1724498"/>
            <a:ext cx="914400" cy="914400"/>
          </a:xfrm>
          <a:prstGeom prst="ellipse">
            <a:avLst/>
          </a:prstGeom>
          <a:noFill/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525028" y="1724498"/>
            <a:ext cx="914400" cy="914400"/>
          </a:xfrm>
          <a:prstGeom prst="ellipse">
            <a:avLst/>
          </a:prstGeom>
          <a:noFill/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93459" y="1724498"/>
            <a:ext cx="914400" cy="914400"/>
          </a:xfrm>
          <a:prstGeom prst="ellipse">
            <a:avLst/>
          </a:prstGeom>
          <a:noFill/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>
            <a:hlinkClick r:id="rId7" action="ppaction://hlinksldjump"/>
          </p:cNvPr>
          <p:cNvSpPr/>
          <p:nvPr/>
        </p:nvSpPr>
        <p:spPr>
          <a:xfrm>
            <a:off x="7740352" y="6093296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240360" cy="368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4716016" y="764704"/>
            <a:ext cx="2807337" cy="1389021"/>
          </a:xfrm>
          <a:prstGeom prst="wedgeEllipseCallout">
            <a:avLst>
              <a:gd name="adj1" fmla="val -43423"/>
              <a:gd name="adj2" fmla="val 1039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Продолжим?</a:t>
            </a:r>
            <a:endParaRPr lang="ru-RU" dirty="0"/>
          </a:p>
        </p:txBody>
      </p:sp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1616035" y="5517232"/>
            <a:ext cx="928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5206904" y="5517232"/>
            <a:ext cx="1178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4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8541" y="1757764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Соединительная линия уступом 2"/>
          <p:cNvCxnSpPr/>
          <p:nvPr/>
        </p:nvCxnSpPr>
        <p:spPr>
          <a:xfrm rot="10800000" flipV="1">
            <a:off x="1627460" y="2983065"/>
            <a:ext cx="1142677" cy="403361"/>
          </a:xfrm>
          <a:prstGeom prst="bentConnector3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87" y="2562198"/>
            <a:ext cx="9509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87699" y="2983065"/>
            <a:ext cx="9509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24" y="2562198"/>
            <a:ext cx="9509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987824" y="6021288"/>
            <a:ext cx="86945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60168"/>
            <a:ext cx="9572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5960169"/>
            <a:ext cx="9572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960169"/>
            <a:ext cx="9572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5960169"/>
            <a:ext cx="9572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61" y="2983064"/>
            <a:ext cx="9572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83" y="2562198"/>
            <a:ext cx="9509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59" y="2983065"/>
            <a:ext cx="9509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3721" y="2565303"/>
            <a:ext cx="9509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0" y="400506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4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8 -0.07239 C 0.09791 -0.08418 0.09809 -0.09875 0.10416 -0.11032 C 0.1059 -0.11772 0.10694 -0.12373 0.11006 -0.1302 C 0.11111 -0.13552 0.11145 -0.14084 0.11302 -0.14593 C 0.11493 -0.15194 0.11944 -0.15657 0.12204 -0.16189 C 0.1243 -0.17507 0.12899 -0.17253 0.13246 -0.18571 C 0.13454 -0.19403 0.13316 -0.18987 0.13697 -0.19774 C 0.14079 -0.21462 0.13524 -0.19403 0.14149 -0.20768 C 0.14236 -0.20953 0.14288 -0.21369 0.14288 -0.21346 C 0.14861 -0.22387 0.15625 -0.22942 0.16527 -0.23358 C 0.17934 -0.22965 0.19392 -0.21739 0.20416 -0.20375 C 0.21979 -0.18293 0.19843 -0.21138 0.21163 -0.19172 C 0.21388 -0.18825 0.21909 -0.18178 0.21909 -0.18155 C 0.22239 -0.16721 0.21753 -0.18409 0.225 -0.17183 C 0.22708 -0.16836 0.2276 -0.16351 0.22951 -0.15981 C 0.23194 -0.14986 0.23437 -0.13992 0.23697 -0.1302 C 0.2375 -0.12558 0.23836 -0.12095 0.23836 -0.1161 C 0.23836 -0.11402 0.23697 -0.10823 0.23697 -0.11032 C 0.23697 -0.12905 0.23941 -0.16281 0.25642 -0.16975 C 0.26215 -0.1753 0.26892 -0.17946 0.27569 -0.18178 C 0.28263 -0.18108 0.28975 -0.18108 0.2967 -0.1797 C 0.30625 -0.17785 0.31458 -0.16998 0.32343 -0.16582 C 0.32968 -0.15379 0.32291 -0.1642 0.3309 -0.15796 C 0.33454 -0.15518 0.3335 -0.1531 0.33697 -0.14986 C 0.34027 -0.14686 0.34409 -0.14501 0.34739 -0.142 C 0.3493 -0.13807 0.35138 -0.13414 0.35329 -0.1302 C 0.35434 -0.12812 0.35642 -0.12419 0.35642 -0.12396 C 0.35937 -0.11124 0.36684 -0.09875 0.37118 -0.08626 C 0.37656 -0.07077 0.37916 -0.05273 0.38316 -0.03654 C 0.38576 -0.02613 0.38871 -0.0155 0.39062 -0.00486 C 0.39131 -0.00162 0.39392 0.00254 0.39218 0.00509 C 0.39079 0.00717 0.39027 -0.00023 0.38923 -0.00278 C 0.38975 -0.01943 0.38975 -0.03585 0.39062 -0.0525 C 0.39114 -0.06267 0.39878 -0.08927 0.4026 -0.09829 C 0.40434 -0.10245 0.40729 -0.10569 0.4085 -0.11032 C 0.41302 -0.12766 0.42326 -0.14986 0.43402 -0.16189 C 0.44461 -0.17368 0.46006 -0.176 0.47274 -0.18178 C 0.49444 -0.18016 0.51163 -0.18132 0.52951 -0.16582 C 0.53229 -0.15403 0.52864 -0.1649 0.53541 -0.15588 C 0.53871 -0.15148 0.54131 -0.14501 0.54444 -0.14015 C 0.55 -0.13182 0.55659 -0.12419 0.56232 -0.1161 C 0.56284 -0.11425 0.56215 -0.11032 0.56371 -0.11032 C 0.56527 -0.11032 0.56493 -0.11402 0.56527 -0.1161 C 0.56718 -0.1302 0.56423 -0.13668 0.57274 -0.14408 C 0.58194 -0.16212 0.59878 -0.19057 0.61302 -0.20167 C 0.61684 -0.20467 0.62239 -0.20583 0.62656 -0.20768 C 0.63784 -0.20652 0.64652 -0.20745 0.65642 -0.20167 C 0.66197 -0.19843 0.6651 -0.19427 0.66979 -0.18964 C 0.67673 -0.1827 0.68402 -0.17692 0.69062 -0.16975 C 0.70138 -0.15796 0.71545 -0.14848 0.72795 -0.14015 C 0.73593 -0.12882 0.74392 -0.11517 0.75329 -0.10615 C 0.75763 -0.08465 0.75173 -0.11055 0.75781 -0.09228 C 0.75902 -0.08858 0.76076 -0.08048 0.76076 -0.08025 C 0.76232 -0.06568 0.76406 -0.05111 0.76684 -0.03654 C 0.76736 -0.02729 0.76736 -0.01804 0.76822 -0.00879 C 0.76875 -0.00324 0.77118 0.00139 0.77118 0.00717 " pathEditMode="relative" rAng="0" ptsTypes="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4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1 -0.00093 L 0.2441 2.3959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441 2.39593E-6 L 0.37813 2.3959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7812 -2.53469E-6 L 0.52239 0.0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52239 0.00093 L 0.63264 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3264 0.00093 L 0.74288 0.000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16410" y="2636912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09" y="310162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09" y="366176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02" y="1556792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09" y="213285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51420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75" y="2891284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889" y="3512538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91284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15" y="4125088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44918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трелка вправо с вырезом 12">
            <a:hlinkClick r:id="rId9" action="ppaction://hlinksldjump"/>
          </p:cNvPr>
          <p:cNvSpPr/>
          <p:nvPr/>
        </p:nvSpPr>
        <p:spPr>
          <a:xfrm>
            <a:off x="7740352" y="5876968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1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16410" y="2636912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09" y="310162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09" y="366176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02" y="1556792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09" y="213285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51420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75" y="2891284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889" y="3512538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91284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15" y="4125088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44918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2483767" y="1679029"/>
            <a:ext cx="3435697" cy="2043853"/>
          </a:xfrm>
          <a:prstGeom prst="wedgeEllipseCallout">
            <a:avLst>
              <a:gd name="adj1" fmla="val -51632"/>
              <a:gd name="adj2" fmla="val 5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1324" y="2380764"/>
            <a:ext cx="1420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Ой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Стрелка вправо с вырезом 14">
            <a:hlinkClick r:id="rId8" action="ppaction://hlinksldjump"/>
          </p:cNvPr>
          <p:cNvSpPr/>
          <p:nvPr/>
        </p:nvSpPr>
        <p:spPr>
          <a:xfrm>
            <a:off x="7740352" y="5876968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6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16410" y="2636912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09" y="310162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09" y="366176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02" y="1556792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09" y="213285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51420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75" y="2891284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889" y="3512538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91284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15" y="4125088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44918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трелка вправо с вырезом 17">
            <a:hlinkClick r:id="rId7" action="ppaction://hlinksldjump"/>
          </p:cNvPr>
          <p:cNvSpPr/>
          <p:nvPr/>
        </p:nvSpPr>
        <p:spPr>
          <a:xfrm>
            <a:off x="7740352" y="5876968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1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15616" y="2780928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01" y="32737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0" y="378904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8" y="148478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45" y="213285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15" y="4125088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44918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3392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43" y="3080809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388" y="3090294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13" y="3063393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трелка вправо с вырезом 12">
            <a:hlinkClick r:id="rId9" action="ppaction://hlinksldjump"/>
          </p:cNvPr>
          <p:cNvSpPr/>
          <p:nvPr/>
        </p:nvSpPr>
        <p:spPr>
          <a:xfrm>
            <a:off x="7740352" y="5876968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15616" y="2780928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01" y="32737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0" y="378904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8" y="148478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45" y="213285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15" y="4125088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44918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3392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43" y="3080809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388" y="3090294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13" y="3063393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вальная выноска 12"/>
          <p:cNvSpPr/>
          <p:nvPr/>
        </p:nvSpPr>
        <p:spPr>
          <a:xfrm>
            <a:off x="3421750" y="656769"/>
            <a:ext cx="3435697" cy="2043853"/>
          </a:xfrm>
          <a:prstGeom prst="wedgeEllipseCallout">
            <a:avLst>
              <a:gd name="adj1" fmla="val 44499"/>
              <a:gd name="adj2" fmla="val 74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98883" y="1331763"/>
            <a:ext cx="1420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Ой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Стрелка вправо с вырезом 14">
            <a:hlinkClick r:id="rId9" action="ppaction://hlinksldjump"/>
          </p:cNvPr>
          <p:cNvSpPr/>
          <p:nvPr/>
        </p:nvSpPr>
        <p:spPr>
          <a:xfrm>
            <a:off x="7740352" y="5876968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5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15616" y="2780928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01" y="32737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0" y="378904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8" y="148478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45" y="213285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15" y="4125088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44918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3392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43" y="3080809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388" y="3090294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13" y="3063393"/>
            <a:ext cx="6889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трелка вправо с вырезом 12">
            <a:hlinkClick r:id="rId3" action="ppaction://hlinksldjump"/>
          </p:cNvPr>
          <p:cNvSpPr/>
          <p:nvPr/>
        </p:nvSpPr>
        <p:spPr>
          <a:xfrm>
            <a:off x="7740352" y="5876968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8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6088392" y="4043878"/>
            <a:ext cx="1162546" cy="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09" y="3279774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97" y="2989340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16" y="3490118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60" y="3843344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39" y="2642592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трелка вправо с вырезом 17">
            <a:hlinkClick r:id="rId11" action="ppaction://hlinksldjump"/>
          </p:cNvPr>
          <p:cNvSpPr/>
          <p:nvPr/>
        </p:nvSpPr>
        <p:spPr>
          <a:xfrm>
            <a:off x="7955868" y="625826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6088392" y="4043878"/>
            <a:ext cx="1162546" cy="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09" y="3279774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97" y="2989340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16" y="3490118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60" y="3843344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39" y="2642592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1702" y="534623"/>
            <a:ext cx="8480777" cy="19582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3167" y="1124744"/>
            <a:ext cx="329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Стрелка вправо с вырезом 19">
            <a:hlinkClick r:id="rId11" action="ppaction://hlinksldjump"/>
          </p:cNvPr>
          <p:cNvSpPr/>
          <p:nvPr/>
        </p:nvSpPr>
        <p:spPr>
          <a:xfrm>
            <a:off x="7955868" y="625826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9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153" y="1495178"/>
            <a:ext cx="6912768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Администратор\Desktop\отчеты\игра Музыкальная викторина\Игра  Музыкальная викторина\luntik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77" y="4221088"/>
            <a:ext cx="14977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52620"/>
            <a:ext cx="792088" cy="204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01993"/>
            <a:ext cx="2193751" cy="21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1719" y="1844824"/>
            <a:ext cx="2568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Верно!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Стрелка вправо с вырезом 7">
            <a:hlinkClick r:id="rId5" action="ppaction://hlinksldjump"/>
          </p:cNvPr>
          <p:cNvSpPr/>
          <p:nvPr/>
        </p:nvSpPr>
        <p:spPr>
          <a:xfrm>
            <a:off x="7740352" y="6093296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0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6088392" y="4043878"/>
            <a:ext cx="1162546" cy="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09" y="3279774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97" y="2989340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16" y="3490118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60" y="3843344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39" y="2642592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411702" y="534623"/>
            <a:ext cx="8480777" cy="19582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17902" y="1124744"/>
            <a:ext cx="2425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Стрелка вправо с вырезом 19">
            <a:hlinkClick r:id="rId5" action="ppaction://hlinksldjump"/>
          </p:cNvPr>
          <p:cNvSpPr/>
          <p:nvPr/>
        </p:nvSpPr>
        <p:spPr>
          <a:xfrm>
            <a:off x="7955868" y="625826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22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2087953" y="3933211"/>
            <a:ext cx="1162546" cy="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02" y="3526761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09" y="3279774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16" y="3001199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97" y="3718726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12" y="2703710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трелка вправо с вырезом 17">
            <a:hlinkClick r:id="rId11" action="ppaction://hlinksldjump"/>
          </p:cNvPr>
          <p:cNvSpPr/>
          <p:nvPr/>
        </p:nvSpPr>
        <p:spPr>
          <a:xfrm>
            <a:off x="7955868" y="625826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2087953" y="3933211"/>
            <a:ext cx="1162546" cy="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02" y="3526761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09" y="3279774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16" y="3001199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97" y="3718726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12" y="2703710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11702" y="534623"/>
            <a:ext cx="8480777" cy="19582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83167" y="1124744"/>
            <a:ext cx="329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Стрелка вправо с вырезом 20">
            <a:hlinkClick r:id="rId11" action="ppaction://hlinksldjump"/>
          </p:cNvPr>
          <p:cNvSpPr/>
          <p:nvPr/>
        </p:nvSpPr>
        <p:spPr>
          <a:xfrm>
            <a:off x="7955868" y="625826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3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2087953" y="3933211"/>
            <a:ext cx="1162546" cy="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02" y="3526761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09" y="3279774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16" y="3001199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97" y="3718726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12" y="2703710"/>
            <a:ext cx="688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>
            <a:hlinkClick r:id="rId11" action="ppaction://hlinksldjump"/>
          </p:cNvPr>
          <p:cNvSpPr/>
          <p:nvPr/>
        </p:nvSpPr>
        <p:spPr>
          <a:xfrm>
            <a:off x="411702" y="534623"/>
            <a:ext cx="8480777" cy="19582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17902" y="1124744"/>
            <a:ext cx="2425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Стрелка вправо с вырезом 19">
            <a:hlinkClick r:id="rId7" action="ppaction://hlinksldjump"/>
          </p:cNvPr>
          <p:cNvSpPr/>
          <p:nvPr/>
        </p:nvSpPr>
        <p:spPr>
          <a:xfrm>
            <a:off x="7955868" y="625826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3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2123728" y="3891845"/>
            <a:ext cx="864096" cy="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83" y="3714587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90118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14" y="2736796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39" y="3265736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74" y="248998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71" y="2992742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93" y="2460908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62" y="244781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с вырезом 22">
            <a:hlinkClick r:id="rId11" action="ppaction://hlinksldjump"/>
          </p:cNvPr>
          <p:cNvSpPr/>
          <p:nvPr/>
        </p:nvSpPr>
        <p:spPr>
          <a:xfrm>
            <a:off x="7955868" y="625826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2123728" y="3891845"/>
            <a:ext cx="864096" cy="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83" y="3714587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90118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14" y="2736796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39" y="3265736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74" y="248998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71" y="2992742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93" y="2460908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62" y="244781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9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2123728" y="3891845"/>
            <a:ext cx="864096" cy="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83" y="3714587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90118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14" y="2736796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39" y="3265736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74" y="248998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71" y="2992742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93" y="2460908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62" y="244781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411702" y="534623"/>
            <a:ext cx="8480777" cy="19582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983167" y="1124744"/>
            <a:ext cx="329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Стрелка вправо с вырезом 27">
            <a:hlinkClick r:id="rId11" action="ppaction://hlinksldjump"/>
          </p:cNvPr>
          <p:cNvSpPr/>
          <p:nvPr/>
        </p:nvSpPr>
        <p:spPr>
          <a:xfrm>
            <a:off x="7955868" y="625826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1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2123728" y="3891845"/>
            <a:ext cx="864096" cy="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83" y="3714587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90118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14" y="2736796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39" y="3265736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74" y="248998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71" y="2992742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93" y="2460908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62" y="244781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411702" y="534623"/>
            <a:ext cx="8480777" cy="19582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983167" y="1124744"/>
            <a:ext cx="329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Стрелка вправо с вырезом 27">
            <a:hlinkClick r:id="rId12" action="ppaction://hlinksldjump"/>
          </p:cNvPr>
          <p:cNvSpPr/>
          <p:nvPr/>
        </p:nvSpPr>
        <p:spPr>
          <a:xfrm>
            <a:off x="7955868" y="625826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2123728" y="3891845"/>
            <a:ext cx="864096" cy="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83" y="3714587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90118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14" y="2736796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39" y="3265736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74" y="248998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71" y="2992742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93" y="2460908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62" y="244781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>
            <a:hlinkClick r:id="rId11" action="ppaction://hlinksldjump"/>
          </p:cNvPr>
          <p:cNvSpPr/>
          <p:nvPr/>
        </p:nvSpPr>
        <p:spPr>
          <a:xfrm>
            <a:off x="411702" y="534623"/>
            <a:ext cx="8480777" cy="19582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417902" y="1124744"/>
            <a:ext cx="2425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Стрелка вправо с вырезом 27">
            <a:hlinkClick r:id="rId3" action="ppaction://hlinksldjump"/>
          </p:cNvPr>
          <p:cNvSpPr/>
          <p:nvPr/>
        </p:nvSpPr>
        <p:spPr>
          <a:xfrm>
            <a:off x="7955868" y="625826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7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34" y="3312860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51" y="2688520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91" y="2688520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46" y="248998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50" y="330442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41" y="2460908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62" y="244781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трелка вправо с вырезом 18">
            <a:hlinkClick r:id="rId11" action="ppaction://hlinksldjump"/>
          </p:cNvPr>
          <p:cNvSpPr/>
          <p:nvPr/>
        </p:nvSpPr>
        <p:spPr>
          <a:xfrm>
            <a:off x="7955868" y="625826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436" y="1476533"/>
            <a:ext cx="6912768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Администратор\Desktop\отчеты\игра Музыкальная викторина\Игра  Музыкальная викторина\luntik008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77" y="4221088"/>
            <a:ext cx="14977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52620"/>
            <a:ext cx="792088" cy="204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01993"/>
            <a:ext cx="2193751" cy="21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7253" y="2044005"/>
            <a:ext cx="3295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Подумай!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Стрелка вправо с вырезом 7">
            <a:hlinkClick r:id="rId7" action="ppaction://hlinksldjump"/>
          </p:cNvPr>
          <p:cNvSpPr/>
          <p:nvPr/>
        </p:nvSpPr>
        <p:spPr>
          <a:xfrm>
            <a:off x="7740352" y="6093296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1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2804" y="4264031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34" y="3312860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51" y="2688520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91" y="2688520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46" y="248998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50" y="330442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41" y="2460908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62" y="244781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1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34" y="3312860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51" y="2688520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91" y="2688520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46" y="248998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50" y="330442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41" y="2460908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62" y="244781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11702" y="534623"/>
            <a:ext cx="8480777" cy="19582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83167" y="1124744"/>
            <a:ext cx="329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Стрелка вправо с вырезом 21">
            <a:hlinkClick r:id="rId12" action="ppaction://hlinksldjump"/>
          </p:cNvPr>
          <p:cNvSpPr/>
          <p:nvPr/>
        </p:nvSpPr>
        <p:spPr>
          <a:xfrm>
            <a:off x="7955868" y="625826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05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34" y="3312860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51" y="2688520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91" y="2688520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46" y="248998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50" y="330442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41" y="2460908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62" y="244781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11702" y="534623"/>
            <a:ext cx="8480777" cy="19582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83167" y="1124744"/>
            <a:ext cx="329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Стрелка вправо с вырезом 21">
            <a:hlinkClick r:id="rId11" action="ppaction://hlinksldjump"/>
          </p:cNvPr>
          <p:cNvSpPr/>
          <p:nvPr/>
        </p:nvSpPr>
        <p:spPr>
          <a:xfrm>
            <a:off x="7955868" y="625826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2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34" y="3312860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51" y="2688520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91" y="2688520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46" y="248998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50" y="330442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41" y="2460908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62" y="244781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>
            <a:hlinkClick r:id="rId11" action="ppaction://hlinksldjump"/>
          </p:cNvPr>
          <p:cNvSpPr/>
          <p:nvPr/>
        </p:nvSpPr>
        <p:spPr>
          <a:xfrm>
            <a:off x="411702" y="534623"/>
            <a:ext cx="8480777" cy="19582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17902" y="1124744"/>
            <a:ext cx="2425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Стрелка вправо с вырезом 21">
            <a:hlinkClick r:id="rId12" action="ppaction://hlinksldjump"/>
          </p:cNvPr>
          <p:cNvSpPr/>
          <p:nvPr/>
        </p:nvSpPr>
        <p:spPr>
          <a:xfrm>
            <a:off x="7955868" y="625826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1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69" y="2982254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29" y="2993351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3351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07" y="324752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79" y="2978036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34" y="3496566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52" y="3678042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095" y="3859518"/>
            <a:ext cx="9509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трелка вправо с вырезом 21">
            <a:hlinkClick r:id="rId12" action="ppaction://hlinksldjump"/>
          </p:cNvPr>
          <p:cNvSpPr/>
          <p:nvPr/>
        </p:nvSpPr>
        <p:spPr>
          <a:xfrm>
            <a:off x="7955868" y="625826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69" y="2982254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29" y="2993351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3351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07" y="324752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79" y="2978036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34" y="3496566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52" y="3678042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095" y="3859518"/>
            <a:ext cx="9509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69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7443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69" y="2982254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29" y="2993351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3351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07" y="324752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79" y="2978036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34" y="3496566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52" y="3678042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095" y="3859518"/>
            <a:ext cx="9509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411702" y="534623"/>
            <a:ext cx="8480777" cy="19582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983167" y="1124744"/>
            <a:ext cx="329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Стрелка вправо с вырезом 22">
            <a:hlinkClick r:id="rId12" action="ppaction://hlinksldjump"/>
          </p:cNvPr>
          <p:cNvSpPr/>
          <p:nvPr/>
        </p:nvSpPr>
        <p:spPr>
          <a:xfrm>
            <a:off x="7955868" y="625826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1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69" y="2982254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29" y="2993351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3351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07" y="324752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79" y="2978036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34" y="3496566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52" y="3678042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095" y="3859518"/>
            <a:ext cx="9509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411702" y="534623"/>
            <a:ext cx="8480777" cy="19582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983167" y="1124744"/>
            <a:ext cx="329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Стрелка вправо с вырезом 22">
            <a:hlinkClick r:id="rId12" action="ppaction://hlinksldjump"/>
          </p:cNvPr>
          <p:cNvSpPr/>
          <p:nvPr/>
        </p:nvSpPr>
        <p:spPr>
          <a:xfrm>
            <a:off x="7955868" y="625826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1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16410" y="2301863"/>
            <a:ext cx="66247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8" y="3429000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119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9414"/>
            <a:ext cx="1627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454538"/>
            <a:ext cx="197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4264032"/>
            <a:ext cx="792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Администратор\Desktop\отчеты\игра Музыкальная викторина\Игра  Музыкальная викторина\01629-01192-001-AP-2704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6515"/>
            <a:ext cx="1544065" cy="1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Новая папка\Pictures\картинки\поощр.картинки\434743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" y="534623"/>
            <a:ext cx="1443986" cy="3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69" y="2982254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29" y="2993351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3351"/>
            <a:ext cx="580603" cy="3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07" y="3247524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79" y="2978036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34" y="3496566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52" y="3678042"/>
            <a:ext cx="594419" cy="3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095" y="3859518"/>
            <a:ext cx="9509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>
            <a:hlinkClick r:id="rId10" action="ppaction://hlinksldjump"/>
          </p:cNvPr>
          <p:cNvSpPr/>
          <p:nvPr/>
        </p:nvSpPr>
        <p:spPr>
          <a:xfrm>
            <a:off x="411702" y="534623"/>
            <a:ext cx="8480777" cy="19582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17902" y="1124744"/>
            <a:ext cx="2425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Стрелка вправо с вырезом 22">
            <a:hlinkClick r:id="rId11" action="ppaction://hlinksldjump"/>
          </p:cNvPr>
          <p:cNvSpPr/>
          <p:nvPr/>
        </p:nvSpPr>
        <p:spPr>
          <a:xfrm>
            <a:off x="7955868" y="625826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1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44" y="620688"/>
            <a:ext cx="324326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149080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Courier New" pitchFamily="49" charset="0"/>
              </a:rPr>
              <a:t>А  теперь попробуй   сам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Courier New" pitchFamily="49" charset="0"/>
              </a:rPr>
              <a:t>            сочинить мелодию!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Courier New" pitchFamily="49" charset="0"/>
              </a:rPr>
              <a:t>             Успехов тебе!  </a:t>
            </a:r>
            <a:endParaRPr lang="ru-RU" sz="2800" b="1" dirty="0">
              <a:solidFill>
                <a:srgbClr val="7030A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84784"/>
            <a:ext cx="6912768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дминистратор\Desktop\отчеты\игра Музыкальная викторина\Игра  Музыкальная викторина\luntik008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77" y="4221088"/>
            <a:ext cx="14977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52620"/>
            <a:ext cx="792088" cy="204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01993"/>
            <a:ext cx="2193751" cy="21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98177" y="2564904"/>
            <a:ext cx="602615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Стрелка вправо с вырезом 8">
            <a:hlinkClick r:id="rId7" action="ppaction://hlinksldjump"/>
          </p:cNvPr>
          <p:cNvSpPr/>
          <p:nvPr/>
        </p:nvSpPr>
        <p:spPr>
          <a:xfrm>
            <a:off x="7892194" y="6266942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84784"/>
            <a:ext cx="6912768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дминистратор\Desktop\отчеты\игра Музыкальная викторина\Игра  Музыкальная викторина\luntik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77" y="4221088"/>
            <a:ext cx="14977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52620"/>
            <a:ext cx="792088" cy="204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01993"/>
            <a:ext cx="2193751" cy="21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98177" y="2564904"/>
            <a:ext cx="602615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365707" y="1641574"/>
            <a:ext cx="2268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Верно!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Стрелка вправо с вырезом 9">
            <a:hlinkClick r:id="rId5" action="ppaction://hlinksldjump"/>
          </p:cNvPr>
          <p:cNvSpPr/>
          <p:nvPr/>
        </p:nvSpPr>
        <p:spPr>
          <a:xfrm>
            <a:off x="7892194" y="6266942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84784"/>
            <a:ext cx="6912768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дминистратор\Desktop\отчеты\игра Музыкальная викторина\Игра  Музыкальная викторина\luntik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77" y="4221088"/>
            <a:ext cx="14977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52620"/>
            <a:ext cx="792088" cy="204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01993"/>
            <a:ext cx="2193751" cy="21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98177" y="2564904"/>
            <a:ext cx="602615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995943" y="1641574"/>
            <a:ext cx="3295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Подумай!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Стрелка вправо с вырезом 8">
            <a:hlinkClick r:id="rId7" action="ppaction://hlinksldjump"/>
          </p:cNvPr>
          <p:cNvSpPr/>
          <p:nvPr/>
        </p:nvSpPr>
        <p:spPr>
          <a:xfrm>
            <a:off x="7892194" y="6266942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84784"/>
            <a:ext cx="6912768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Администратор\Desktop\отчеты\игра Музыкальная викторина\Игра  Музыкальная викторина\luntik008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77" y="4221088"/>
            <a:ext cx="14977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52620"/>
            <a:ext cx="792088" cy="204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01993"/>
            <a:ext cx="2193751" cy="21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5065" y1="38312" x2="35065" y2="38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51" y="206015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6922" y="2096066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03203" y="2096066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85" y="2109635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42" y="2096066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51" y="2106460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40" y="2109635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право с вырезом 13">
            <a:hlinkClick r:id="rId12" action="ppaction://hlinksldjump"/>
          </p:cNvPr>
          <p:cNvSpPr/>
          <p:nvPr/>
        </p:nvSpPr>
        <p:spPr>
          <a:xfrm>
            <a:off x="7812360" y="616530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84784"/>
            <a:ext cx="6912768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Администратор\Desktop\отчеты\игра Музыкальная викторина\Игра  Музыкальная викторина\luntik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77" y="4221088"/>
            <a:ext cx="14977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52620"/>
            <a:ext cx="792088" cy="204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01993"/>
            <a:ext cx="2193751" cy="21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5065" y1="38312" x2="35065" y2="38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51" y="206015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6922" y="2096066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03203" y="2096066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85" y="2109635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42" y="2096066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51" y="2106460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40" y="2109635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05458" y="1340768"/>
            <a:ext cx="2268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Верно!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Стрелка вправо с вырезом 14">
            <a:hlinkClick r:id="rId10" action="ppaction://hlinksldjump"/>
          </p:cNvPr>
          <p:cNvSpPr/>
          <p:nvPr/>
        </p:nvSpPr>
        <p:spPr>
          <a:xfrm>
            <a:off x="7812360" y="6165304"/>
            <a:ext cx="1188132" cy="540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5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67</Words>
  <Application>Microsoft Office PowerPoint</Application>
  <PresentationFormat>Экран (4:3)</PresentationFormat>
  <Paragraphs>32</Paragraphs>
  <Slides>49</Slides>
  <Notes>0</Notes>
  <HiddenSlides>31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34</cp:revision>
  <dcterms:created xsi:type="dcterms:W3CDTF">2015-05-01T19:37:27Z</dcterms:created>
  <dcterms:modified xsi:type="dcterms:W3CDTF">2015-05-04T11:41:40Z</dcterms:modified>
</cp:coreProperties>
</file>