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4" r:id="rId3"/>
    <p:sldId id="287" r:id="rId4"/>
    <p:sldId id="289" r:id="rId5"/>
    <p:sldId id="285" r:id="rId6"/>
    <p:sldId id="290" r:id="rId7"/>
    <p:sldId id="286" r:id="rId8"/>
    <p:sldId id="291" r:id="rId9"/>
    <p:sldId id="292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F6ABA-D2FB-45E1-94F1-A3EC59F775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B10B-F0EF-448C-9D42-C506F53FD3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2227A-A770-42F6-8036-FC78F4C59F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404EA-760D-4EB7-AF60-6F669A332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D8F21-66BB-4490-A4B7-E1B8C4FE42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947D0-81C8-4A3E-B766-1154BC9803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9E92B-14C4-4735-8316-213F669626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EEC54-AA05-48F2-A4F7-E04E4584C5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08CAF-3B8F-417F-94B8-79E517437A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60853-F03B-4800-8A77-54AC4D2C3A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CCC6B-8DC5-4D0C-883A-DFBEC776CA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2D7EE2-2FF6-40E3-8CC4-09E6D85FEF2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00.yaplakal.com/pics/pics_original/4/4/0/1804044.jpg" TargetMode="External"/><Relationship Id="rId13" Type="http://schemas.openxmlformats.org/officeDocument/2006/relationships/hyperlink" Target="http://www.bronnitsy.ru/sites/default/files/user_images/hatyn_1.jpg" TargetMode="External"/><Relationship Id="rId18" Type="http://schemas.openxmlformats.org/officeDocument/2006/relationships/hyperlink" Target="http://rpp.nashaucheba.ru/pars_docs/refs/131/130203/img2.jpg" TargetMode="External"/><Relationship Id="rId3" Type="http://schemas.openxmlformats.org/officeDocument/2006/relationships/hyperlink" Target="http://360tv.ru/binfiles/images/20150223/s381f095.jpg" TargetMode="External"/><Relationship Id="rId7" Type="http://schemas.openxmlformats.org/officeDocument/2006/relationships/hyperlink" Target="http://minsknews.by/wp-content/uploads/2014/03/salaspils.jpg" TargetMode="External"/><Relationship Id="rId12" Type="http://schemas.openxmlformats.org/officeDocument/2006/relationships/hyperlink" Target="http://www.rindeleht.ee/foorum/phpBB2/download/file.php?id=14513&amp;t=1&amp;sid=739721f771e6808f98639354fa55d281" TargetMode="External"/><Relationship Id="rId17" Type="http://schemas.openxmlformats.org/officeDocument/2006/relationships/hyperlink" Target="http://detsad25.dou21.ru/sites/detsad25.dou21.ru/files/u5/0b12928c4a6903680ac2716475b575a9.jpg" TargetMode="External"/><Relationship Id="rId2" Type="http://schemas.openxmlformats.org/officeDocument/2006/relationships/hyperlink" Target="http://elenaranko.ucoz.ru/" TargetMode="External"/><Relationship Id="rId16" Type="http://schemas.openxmlformats.org/officeDocument/2006/relationships/hyperlink" Target="http://www.orenburg-time.ru/www/news/2013/10/23163890.9860932_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s1.ppt4web.ru/images/14633/93557/310/img21.jpg" TargetMode="External"/><Relationship Id="rId11" Type="http://schemas.openxmlformats.org/officeDocument/2006/relationships/hyperlink" Target="http://img0.liveinternet.ru/images/attach/c/0/46/667/46667701_Gennadiy_Dmitrievich_Cokolaev_.jpg" TargetMode="External"/><Relationship Id="rId5" Type="http://schemas.openxmlformats.org/officeDocument/2006/relationships/hyperlink" Target="http://mswara-holocaust.wikispaces.com/file/view/holo8.jpg/294710144/holo8.jpg" TargetMode="External"/><Relationship Id="rId15" Type="http://schemas.openxmlformats.org/officeDocument/2006/relationships/hyperlink" Target="http://boombob.ru/img/picture/Oct/15/613a8f4a4fdbca7933576f8a1c832075/9.jpg" TargetMode="External"/><Relationship Id="rId10" Type="http://schemas.openxmlformats.org/officeDocument/2006/relationships/hyperlink" Target="http://nevsepic.com.ua/uploads/posts/2012-04/thumbs/1334529134-444159-0-159.jpg" TargetMode="External"/><Relationship Id="rId4" Type="http://schemas.openxmlformats.org/officeDocument/2006/relationships/hyperlink" Target="http://jewish.in.ua/uploads/posts/2009-02/1234776422_d09fd0b5d187d0b8_d09ed181d0b2d0b5d0bdd186d0b8d0bcd.jpg" TargetMode="External"/><Relationship Id="rId9" Type="http://schemas.openxmlformats.org/officeDocument/2006/relationships/hyperlink" Target="http://wow-clear.ru/images/photo/tankiSistorija/5/1.jpg" TargetMode="External"/><Relationship Id="rId14" Type="http://schemas.openxmlformats.org/officeDocument/2006/relationships/hyperlink" Target="http://img1.liveinternet.ru/images/attach/c/7/98/826/98826065_000656_85518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ОКСКОУ «Курская специальная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(коррекционная) общеобразовательная школа» </a:t>
            </a: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920880" cy="2952328"/>
          </a:xfrm>
        </p:spPr>
        <p:txBody>
          <a:bodyPr/>
          <a:lstStyle/>
          <a:p>
            <a:r>
              <a:rPr lang="ru-RU" dirty="0" smtClean="0"/>
              <a:t>Классный час </a:t>
            </a:r>
          </a:p>
          <a:p>
            <a:r>
              <a:rPr lang="ru-RU" sz="4000" b="1" dirty="0" smtClean="0"/>
              <a:t>«</a:t>
            </a:r>
            <a:r>
              <a:rPr lang="ru-RU" sz="4000" b="1" dirty="0" smtClean="0">
                <a:solidFill>
                  <a:srgbClr val="FF0000"/>
                </a:solidFill>
              </a:rPr>
              <a:t>Солдаты Великой Победы!</a:t>
            </a:r>
            <a:r>
              <a:rPr lang="ru-RU" sz="4000" b="1" dirty="0" smtClean="0"/>
              <a:t>»</a:t>
            </a:r>
          </a:p>
          <a:p>
            <a:r>
              <a:rPr lang="en-US" sz="1800" dirty="0" smtClean="0"/>
              <a:t>II </a:t>
            </a:r>
            <a:r>
              <a:rPr lang="ru-RU" sz="1800" dirty="0" smtClean="0"/>
              <a:t>часть</a:t>
            </a:r>
            <a:endParaRPr lang="ru-RU" sz="1800" dirty="0" smtClean="0"/>
          </a:p>
          <a:p>
            <a:pPr algn="r"/>
            <a:r>
              <a:rPr lang="ru-RU" sz="1600" dirty="0" smtClean="0"/>
              <a:t>Классный руководитель,</a:t>
            </a:r>
          </a:p>
          <a:p>
            <a:pPr algn="r"/>
            <a:r>
              <a:rPr lang="ru-RU" sz="1600" dirty="0" smtClean="0"/>
              <a:t>учитель высшей квалификационной категории:</a:t>
            </a:r>
          </a:p>
          <a:p>
            <a:pPr algn="r"/>
            <a:r>
              <a:rPr lang="ru-RU" sz="1600" dirty="0" smtClean="0"/>
              <a:t>Гончарова Елена Гаврииловна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773239"/>
            <a:ext cx="8642350" cy="647650"/>
          </a:xfrm>
        </p:spPr>
        <p:txBody>
          <a:bodyPr/>
          <a:lstStyle/>
          <a:p>
            <a:r>
              <a:rPr lang="ru-RU" dirty="0">
                <a:solidFill>
                  <a:srgbClr val="820000"/>
                </a:solidFill>
              </a:rPr>
              <a:t>Интернет – ресурсы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964488" cy="4320480"/>
          </a:xfrm>
        </p:spPr>
        <p:txBody>
          <a:bodyPr/>
          <a:lstStyle/>
          <a:p>
            <a:pPr>
              <a:buClr>
                <a:srgbClr val="800000"/>
              </a:buClr>
              <a:buSzPct val="50000"/>
              <a:buNone/>
            </a:pPr>
            <a:r>
              <a:rPr lang="ru-RU" sz="1400" i="1" dirty="0" smtClean="0"/>
              <a:t> </a:t>
            </a:r>
            <a:r>
              <a:rPr lang="en-US" sz="1400" i="1" dirty="0" smtClean="0">
                <a:hlinkClick r:id="rId2"/>
              </a:rPr>
              <a:t>http://elenaranko.ucoz.ru/</a:t>
            </a:r>
            <a:endParaRPr lang="ru-RU" sz="1400" i="1" dirty="0" smtClean="0"/>
          </a:p>
          <a:p>
            <a:pPr>
              <a:buClr>
                <a:srgbClr val="800000"/>
              </a:buClr>
              <a:buSzPct val="50000"/>
              <a:buNone/>
            </a:pPr>
            <a:r>
              <a:rPr lang="ru-RU" sz="1400" u="sng" dirty="0" smtClean="0">
                <a:hlinkClick r:id="rId3"/>
              </a:rPr>
              <a:t>http://360tv.ru/binfiles/images/20150223/s381f095.jpg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u="sng" dirty="0" smtClean="0">
                <a:hlinkClick r:id="rId4"/>
              </a:rPr>
              <a:t>http://jewish.in.ua/uploads/posts/2009-02/1234776422_d09fd0b5d187d0b8_d09ed181d0b2d0b5d0bdd186d0b8d0bcd.jpg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u="sng" dirty="0" smtClean="0">
                <a:hlinkClick r:id="rId5"/>
              </a:rPr>
              <a:t>http://mswara-holocaust.wikispaces.com/file/view/holo8.jpg/294710144/holo8.jpg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u="sng" dirty="0" smtClean="0">
                <a:hlinkClick r:id="rId6"/>
              </a:rPr>
              <a:t>http://fs1.ppt4web.ru/images/14633/93557/310/img21.jpg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u="sng" dirty="0" smtClean="0">
                <a:hlinkClick r:id="rId7"/>
              </a:rPr>
              <a:t>http://minsknews.by/wp-content/uploads/2014/03/salaspils.jpg</a:t>
            </a:r>
            <a:r>
              <a:rPr lang="ru-RU" sz="1400" dirty="0" smtClean="0"/>
              <a:t>  </a:t>
            </a:r>
          </a:p>
          <a:p>
            <a:pPr>
              <a:buNone/>
            </a:pPr>
            <a:r>
              <a:rPr lang="ru-RU" sz="1400" u="sng" dirty="0" smtClean="0">
                <a:hlinkClick r:id="rId8"/>
              </a:rPr>
              <a:t>http://s00.yaplakal.com/pics/pics_original/4/4/0/1804044.jpg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en-US" sz="1400" dirty="0" smtClean="0">
                <a:hlinkClick r:id="rId9"/>
              </a:rPr>
              <a:t>http://wow-clear.ru/images/photo/tankiSistorija/5/1.jpg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en-US" sz="1400" dirty="0" smtClean="0">
                <a:hlinkClick r:id="rId10"/>
              </a:rPr>
              <a:t>http://nevsepic.com.ua/uploads/posts/2012-04/thumbs/1334529134-444159-0-159.jpg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en-US" sz="1400" dirty="0" smtClean="0">
                <a:hlinkClick r:id="rId11"/>
              </a:rPr>
              <a:t>http://img0.liveinternet.ru/images/attach/c/0/46/667/46667701_Gennadiy_Dmitrievich_Cokolaev_.jpg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2"/>
              </a:rPr>
              <a:t>http://www.rindeleht.ee/foorum/phpBB2/download/file.php?id=14513&amp;t=1&amp;sid=739721f771e6808f98639354fa55d281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u="sng" dirty="0" smtClean="0">
                <a:hlinkClick r:id="rId13"/>
              </a:rPr>
              <a:t>http://www.bronnitsy.ru/sites/default/files/user_images/hatyn_1.jpg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u="sng" dirty="0" smtClean="0">
                <a:hlinkClick r:id="rId14"/>
              </a:rPr>
              <a:t>http://img1.liveinternet.ru/images/attach/c/7/98/826/98826065_000656_855181.jpg</a:t>
            </a:r>
            <a:endParaRPr lang="ru-RU" sz="1400" u="sng" dirty="0" smtClean="0"/>
          </a:p>
          <a:p>
            <a:pPr>
              <a:buNone/>
            </a:pPr>
            <a:r>
              <a:rPr lang="ru-RU" sz="1400" u="sng" dirty="0" smtClean="0">
                <a:hlinkClick r:id="rId15"/>
              </a:rPr>
              <a:t>http://boombob.ru/img/picture/Oct/15/613a8f4a4fdbca7933576f8a1c832075/9.jpg</a:t>
            </a:r>
            <a:endParaRPr lang="ru-RU" sz="1400" u="sng" dirty="0" smtClean="0"/>
          </a:p>
          <a:p>
            <a:pPr>
              <a:buNone/>
            </a:pPr>
            <a:r>
              <a:rPr lang="ru-RU" sz="1400" u="sng" dirty="0" smtClean="0">
                <a:hlinkClick r:id="rId16"/>
              </a:rPr>
              <a:t>http://www.orenburg-time.ru/www/news/2013/10/23163890.9860932_a.jpg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en-US" sz="1400" dirty="0" smtClean="0">
                <a:hlinkClick r:id="rId17"/>
              </a:rPr>
              <a:t>http://detsad25.dou21.ru/sites/detsad25.dou21.ru/files/u5/0b12928c4a6903680ac2716475b575a9.jpg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en-US" sz="1400" dirty="0" smtClean="0">
                <a:hlinkClick r:id="rId18"/>
              </a:rPr>
              <a:t>http://rpp.nashaucheba.ru/pars_docs/refs/131/130203/img2.jpg</a:t>
            </a:r>
            <a:r>
              <a:rPr lang="ru-RU" sz="1400" dirty="0" smtClean="0"/>
              <a:t>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Clr>
                <a:srgbClr val="800000"/>
              </a:buClr>
              <a:buSzPct val="50000"/>
              <a:buNone/>
            </a:pPr>
            <a:endParaRPr lang="ru-RU" sz="1400" dirty="0" smtClean="0"/>
          </a:p>
          <a:p>
            <a:pPr>
              <a:buClr>
                <a:srgbClr val="800000"/>
              </a:buClr>
              <a:buSzPct val="50000"/>
              <a:buNone/>
            </a:pPr>
            <a:endParaRPr lang="ru-RU" sz="1400" i="1" dirty="0" smtClean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http://jewish.in.ua/uploads/posts/2009-02/1234776422_d09fd0b5d187d0b8_d09ed181d0b2d0b5d0bdd186d0b8d0bcd.jpg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http://mswara-holocaust.wikispaces.com/file/view/holo8.jpg/294710144/holo8.jpg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43204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 Родину!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Содержимое 3" descr="Читать &quot;Хроника окружения: Демянск и Харьков&quot; - Мощанский Илья Борисович - Страница 50 - ЛитМир.net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181202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434922" cy="46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93610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 Родину</a:t>
            </a:r>
            <a:endParaRPr lang="ru-RU" sz="4000" dirty="0"/>
          </a:p>
        </p:txBody>
      </p:sp>
      <p:pic>
        <p:nvPicPr>
          <p:cNvPr id="4" name="Содержимое 3" descr="Документ без имени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869558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79208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 Родину</a:t>
            </a:r>
            <a:endParaRPr lang="ru-RU" sz="4000" dirty="0"/>
          </a:p>
        </p:txBody>
      </p:sp>
      <p:pic>
        <p:nvPicPr>
          <p:cNvPr id="4" name="Содержимое 3" descr="Пермская нефть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570519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Хатынь. . Трагедия и память (Книги)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1304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Хатынь Галерея Фото Православного Форума Апостола Андрея Пер…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4038600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864096"/>
          </a:xfrm>
        </p:spPr>
        <p:txBody>
          <a:bodyPr/>
          <a:lstStyle/>
          <a:p>
            <a:r>
              <a:rPr lang="ru-RU" sz="4000" dirty="0" smtClean="0"/>
              <a:t>Флаг над рейхстагом</a:t>
            </a:r>
            <a:endParaRPr lang="ru-RU" sz="4000" dirty="0"/>
          </a:p>
        </p:txBody>
      </p:sp>
      <p:pic>
        <p:nvPicPr>
          <p:cNvPr id="4" name="Содержимое 3" descr="Фотография флаг над рейхстагом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2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720080"/>
          </a:xfrm>
        </p:spPr>
        <p:txBody>
          <a:bodyPr/>
          <a:lstStyle/>
          <a:p>
            <a:r>
              <a:rPr lang="ru-RU" sz="4000" dirty="0" smtClean="0"/>
              <a:t>Памятник Неизвестному солдату</a:t>
            </a:r>
            <a:endParaRPr lang="ru-RU" sz="4000" dirty="0"/>
          </a:p>
        </p:txBody>
      </p:sp>
      <p:pic>
        <p:nvPicPr>
          <p:cNvPr id="4" name="Содержимое 3" descr="Великую Отечественную войну переосмыслят к 1215 году - Новости - LiveStream.Ru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2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576064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Салют Победы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 ДНЁМ ПОБЕДЫ! . - 7 Мая 2014 - МКДОУ - детский сад &quot;Сказка&quot; с. Первомайско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191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maya_08">
  <a:themeElements>
    <a:clrScheme name="9 мая_07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 maya_08</Template>
  <TotalTime>206</TotalTime>
  <Words>68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9 maya_08</vt:lpstr>
      <vt:lpstr>ОКСКОУ «Курская специальная  (коррекционная) общеобразовательная школа»  </vt:lpstr>
      <vt:lpstr>За Родину! </vt:lpstr>
      <vt:lpstr>Слайд 3</vt:lpstr>
      <vt:lpstr>За Родину</vt:lpstr>
      <vt:lpstr>За Родину</vt:lpstr>
      <vt:lpstr>Слайд 6</vt:lpstr>
      <vt:lpstr>Флаг над рейхстагом</vt:lpstr>
      <vt:lpstr>Памятник Неизвестному солдату</vt:lpstr>
      <vt:lpstr>Салют Победы</vt:lpstr>
      <vt:lpstr>Интернет –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26</cp:revision>
  <dcterms:created xsi:type="dcterms:W3CDTF">2014-03-08T12:23:02Z</dcterms:created>
  <dcterms:modified xsi:type="dcterms:W3CDTF">2015-05-08T12:42:20Z</dcterms:modified>
</cp:coreProperties>
</file>