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6C48-54BD-4E55-976A-C1AD4F5B941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9311-91E0-4443-AE5A-DC49AA298B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Ы ДЛЯ ПРИЗЕНТАЦИЙ\фон 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80975"/>
            <a:ext cx="9753600" cy="7219950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51520" y="733424"/>
            <a:ext cx="8640960" cy="391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Зимний лес - </a:t>
            </a:r>
          </a:p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полон сказок и чудес...</a:t>
            </a:r>
            <a:endParaRPr lang="ru-RU" sz="36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2.gstatic.com/images?q=tbn:ANd9GcQtmw3JqhB0lpuvmyiax6n0mgGNz8VIZBmnECUZD8gaRyUrFUw_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0.gstatic.com/images?q=tbn:ANd9GcQPl1RgVc8t9SSAh76ZHCyYuNfI8WH6RQ2eP66h6XoIvjhrTem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1.gstatic.com/images?q=tbn:ANd9GcSOjyG8cJXV8_OBNklmT31eSPhqmVon3WvFljZ1Q4Ai5gVGWrkV8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3.gstatic.com/images?q=tbn:ANd9GcT7UpwU6nt2xYIVQ8prd39JE3BRhdRrIYe70KTDkWOwH7wGDEAiI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0.gstatic.com/images?q=tbn:ANd9GcTlOhG3ok_FTYQx3XOpKeKd5LFUwg5qPPyNGdAHuBRhKOV8uZk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0.gstatic.com/images?q=tbn:ANd9GcQYAmXrqcv_tecKN9lCAT_JjdnQt9hj1wHznU9DZzWwBf_z1ceW&amp;reload=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0.gstatic.com/images?q=tbn:ANd9GcQzGJqm6KxWXj6u28_hTWRy-jBVryLCQncPzOpQ63dU0LYmS4Uj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3.gstatic.com/images?q=tbn:ANd9GcRjWLuDoOXfzvoaUiY_xXuys9Zkg3aEYz3gA-w1SrOzoS8FI7W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0968"/>
            <a:ext cx="446449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nimalphoto.ru/catalogue/files/63303/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1.gstatic.com/images?q=tbn:ANd9GcTB3PRy2IcfLAHfxlol0BiYoAuGKT6V9oJClhPK_nUX94xdyS2h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2.gstatic.com/images?q=tbn:ANd9GcQ4VlLfWMWHqcrELD4LrRsPojRp_kPy_3KfqU1TXejq9UpFUgC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267175" cy="37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ctiveclub.com.ua/in/foto/44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7780" cy="34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0.gstatic.com/images?q=tbn:ANd9GcR8u8loVMBatF-1rpej9rxpvj45HGvVKVNtM9GvhMuQhQwcoR4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492724" cy="36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itelisa.narod.ru/prog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466005" cy="36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3.gstatic.com/images?q=tbn:ANd9GcS4Y_ZQFf8536l7tqQUiiV3Z9htxM2vpFnWdoV2PrnCC6x7_aw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937620" cy="29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edia.moyareklama.ru/afisha/af_att_49512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nimal.ru/i/upload/1338974167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graem-s-mamoi.ru/wp-content/uploads/2012/02/belka-v-dup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482381" cy="32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4.bp.blogspot.com/-LFX2ZgrnIAs/T39Cy6Rg97I/AAAAAAAABIQ/89MpyXQT9Rk/s1600/zayac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61525" cy="37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nimalsglobe.ru/wp-content/uploads/2011/10/zayac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4770413" cy="388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0.gstatic.com/images?q=tbn:ANd9GcRyKsNqLvWgI1e6r5N0Cic0P0S0Rhzkcfk1tcewGlDLqV4Ed1I-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yrinx.users.photofile.ru/photo/syrinx/150916182/large/1666701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ourismsami.ru/wp-content/uploads/2012/12/zima-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3.gstatic.com/images?q=tbn:ANd9GcTWbtp_unAD6i-19iVjr8_CHdq-D1cgYDzN7J5y6f4i4L9bbncq3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2.gstatic.com/images?q=tbn:ANd9GcTJlPuXUSR8mn9XKZ4iDpNyOqZCLv8zlAkDfPOepwJBuySLzPR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lagvruki.com/upload/medialibrary/ae6/day_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atyaburg.ru/sites/default/files/pictures/krasota_prirody/zimnyaya_priroda_zimoy_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</dc:creator>
  <cp:lastModifiedBy>Ел</cp:lastModifiedBy>
  <cp:revision>3</cp:revision>
  <dcterms:created xsi:type="dcterms:W3CDTF">2015-02-09T14:48:00Z</dcterms:created>
  <dcterms:modified xsi:type="dcterms:W3CDTF">2015-02-09T15:13:19Z</dcterms:modified>
</cp:coreProperties>
</file>