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0654-27D4-4E69-87C1-158720419998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110EE42-56AE-46EF-8CF3-9EBDF63357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0654-27D4-4E69-87C1-158720419998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0EE42-56AE-46EF-8CF3-9EBDF6335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0654-27D4-4E69-87C1-158720419998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0EE42-56AE-46EF-8CF3-9EBDF6335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0654-27D4-4E69-87C1-158720419998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0EE42-56AE-46EF-8CF3-9EBDF63357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0654-27D4-4E69-87C1-158720419998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110EE42-56AE-46EF-8CF3-9EBDF6335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0654-27D4-4E69-87C1-158720419998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0EE42-56AE-46EF-8CF3-9EBDF63357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0654-27D4-4E69-87C1-158720419998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0EE42-56AE-46EF-8CF3-9EBDF63357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0654-27D4-4E69-87C1-158720419998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0EE42-56AE-46EF-8CF3-9EBDF6335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0654-27D4-4E69-87C1-158720419998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0EE42-56AE-46EF-8CF3-9EBDF6335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0654-27D4-4E69-87C1-158720419998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0EE42-56AE-46EF-8CF3-9EBDF63357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0654-27D4-4E69-87C1-158720419998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110EE42-56AE-46EF-8CF3-9EBDF63357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C60654-27D4-4E69-87C1-158720419998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110EE42-56AE-46EF-8CF3-9EBDF6335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jpeg"/><Relationship Id="rId4" Type="http://schemas.openxmlformats.org/officeDocument/2006/relationships/hyperlink" Target="http://wg196.odnoklassniki.ru/dk?cmd=PopLayer&amp;st.cmd=altGroupAlbumPhotos&amp;st.albumId=cnkdfcuzcmpfgjolvcp0rygzlrusmbjzsuxnt&amp;st.groupId=cnkdfcuzcmpfgjolvcp0rgbeuhwiowigmstcy&amp;tkn=2200&amp;st.layer.cmd=PopLayerClos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Работа с неговорящими</a:t>
            </a:r>
          </a:p>
          <a:p>
            <a:r>
              <a:rPr lang="ru-RU" dirty="0" smtClean="0"/>
              <a:t>детьми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Учимся вызывать </a:t>
            </a:r>
            <a:br>
              <a:rPr lang="ru-RU" dirty="0" smtClean="0"/>
            </a:br>
            <a:r>
              <a:rPr lang="ru-RU" dirty="0" smtClean="0"/>
              <a:t>гласные</a:t>
            </a:r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А-у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1855788"/>
            <a:ext cx="4040188" cy="65881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Это мальчик. У него сломалась машинка. Покажи, как он плачет?</a:t>
            </a:r>
            <a:endParaRPr lang="ru-RU" dirty="0"/>
          </a:p>
        </p:txBody>
      </p:sp>
      <p:pic>
        <p:nvPicPr>
          <p:cNvPr id="7" name="Содержимое 6"/>
          <p:cNvPicPr>
            <a:picLocks noGrp="1"/>
          </p:cNvPicPr>
          <p:nvPr>
            <p:ph sz="quarter" idx="4294967295"/>
          </p:nvPr>
        </p:nvPicPr>
        <p:blipFill>
          <a:blip r:embed="rId2" cstate="print"/>
          <a:srcRect l="56384" t="8000" r="5032" b="16798"/>
          <a:stretch>
            <a:fillRect/>
          </a:stretch>
        </p:blipFill>
        <p:spPr bwMode="auto">
          <a:xfrm>
            <a:off x="0" y="2636838"/>
            <a:ext cx="3313113" cy="341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Текст 4"/>
          <p:cNvSpPr>
            <a:spLocks noGrp="1"/>
          </p:cNvSpPr>
          <p:nvPr>
            <p:ph type="body" sz="half" idx="4294967295"/>
          </p:nvPr>
        </p:nvSpPr>
        <p:spPr>
          <a:xfrm>
            <a:off x="5102225" y="1341438"/>
            <a:ext cx="4041775" cy="833437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8000" dirty="0" smtClean="0"/>
              <a:t>Это паровозик. Он кричит: «У-У-У! Я иду, иду, иду!»</a:t>
            </a:r>
          </a:p>
          <a:p>
            <a:endParaRPr lang="ru-RU" dirty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636912"/>
            <a:ext cx="2880319" cy="3839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1196975"/>
            <a:ext cx="4752975" cy="115252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Пароход  </a:t>
            </a:r>
            <a:r>
              <a:rPr lang="ru-RU" dirty="0" smtClean="0"/>
              <a:t>плывёт, гудит. Пароход нам говорит: «У-У-У, У-У-У, Далеко я уплыву!»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4294967295"/>
          </p:nvPr>
        </p:nvSpPr>
        <p:spPr>
          <a:xfrm>
            <a:off x="5389563" y="1125538"/>
            <a:ext cx="3754437" cy="104933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Покажи мальчика. Покажи щеночка. «Я щеночку подпою: «У-У-У, У-У-У!» Песню новую пою-у-ууу. У-У-У!»</a:t>
            </a:r>
            <a:endParaRPr lang="ru-RU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419489"/>
            <a:ext cx="3168351" cy="3817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759699"/>
            <a:ext cx="2705329" cy="3565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1341438"/>
            <a:ext cx="4040188" cy="83343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Девочка заблудилась в лесу. Кричит: «АУ!» Кричу в лесу «АУ! АУ! И мне в ответ: «АУ! АУ!»</a:t>
            </a:r>
            <a:endParaRPr lang="ru-RU" dirty="0"/>
          </a:p>
        </p:txBody>
      </p:sp>
      <p:pic>
        <p:nvPicPr>
          <p:cNvPr id="7" name="Содержимое 6"/>
          <p:cNvPicPr>
            <a:picLocks noGrp="1"/>
          </p:cNvPicPr>
          <p:nvPr>
            <p:ph sz="quarter" idx="4294967295"/>
          </p:nvPr>
        </p:nvPicPr>
        <p:blipFill>
          <a:blip r:embed="rId2" cstate="print"/>
          <a:srcRect l="55394" t="6819" r="6004" b="15462"/>
          <a:stretch>
            <a:fillRect/>
          </a:stretch>
        </p:blipFill>
        <p:spPr bwMode="auto">
          <a:xfrm>
            <a:off x="0" y="2492375"/>
            <a:ext cx="3527425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Текст 4"/>
          <p:cNvSpPr>
            <a:spLocks noGrp="1"/>
          </p:cNvSpPr>
          <p:nvPr>
            <p:ph type="body" sz="half" idx="4294967295"/>
          </p:nvPr>
        </p:nvSpPr>
        <p:spPr>
          <a:xfrm>
            <a:off x="5102225" y="1052513"/>
            <a:ext cx="4041775" cy="112236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Малыш плачет: «УА! УА!» Как плачет малыш? Наш малыш кричит с утра:»УА! УА!» Вот и все его слова.</a:t>
            </a:r>
            <a:endParaRPr lang="ru-RU" dirty="0"/>
          </a:p>
        </p:txBody>
      </p:sp>
      <p:pic>
        <p:nvPicPr>
          <p:cNvPr id="6145" name="Picture 1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54725" y="2492375"/>
            <a:ext cx="3089275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/>
          <a:lstStyle/>
          <a:p>
            <a:pPr algn="ctr"/>
            <a:r>
              <a:rPr lang="ru-RU" dirty="0" err="1" smtClean="0"/>
              <a:t>И-о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1052513"/>
            <a:ext cx="4403725" cy="20891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endParaRPr lang="ru-RU" dirty="0" smtClean="0"/>
          </a:p>
          <a:p>
            <a:r>
              <a:rPr lang="ru-RU" dirty="0" smtClean="0"/>
              <a:t>Лошадка </a:t>
            </a:r>
            <a:r>
              <a:rPr lang="ru-RU" dirty="0" smtClean="0"/>
              <a:t>кричит: «И-И-И!». Лошадка скачи И-И-И. лошадка кричи: И-И-И!</a:t>
            </a:r>
            <a:endParaRPr lang="ru-RU" dirty="0"/>
          </a:p>
        </p:txBody>
      </p:sp>
      <p:pic>
        <p:nvPicPr>
          <p:cNvPr id="7" name="Содержимое 6"/>
          <p:cNvPicPr>
            <a:picLocks noGrp="1"/>
          </p:cNvPicPr>
          <p:nvPr>
            <p:ph sz="quarter" idx="4294967295"/>
          </p:nvPr>
        </p:nvPicPr>
        <p:blipFill>
          <a:blip r:embed="rId2" cstate="print"/>
          <a:srcRect l="54776" t="6151" r="6104" b="16223"/>
          <a:stretch>
            <a:fillRect/>
          </a:stretch>
        </p:blipFill>
        <p:spPr bwMode="auto">
          <a:xfrm>
            <a:off x="0" y="2997200"/>
            <a:ext cx="3167063" cy="348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Текст 4"/>
          <p:cNvSpPr>
            <a:spLocks noGrp="1"/>
          </p:cNvSpPr>
          <p:nvPr>
            <p:ph type="body" sz="half" idx="4294967295"/>
          </p:nvPr>
        </p:nvSpPr>
        <p:spPr>
          <a:xfrm>
            <a:off x="5102225" y="1125538"/>
            <a:ext cx="4041775" cy="1049337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Мальчик охает, кричит: «О-О-О!» Ушко у него болит: «О-О-О!»</a:t>
            </a:r>
          </a:p>
          <a:p>
            <a:r>
              <a:rPr lang="ru-RU" dirty="0" smtClean="0"/>
              <a:t>Губки округляются, бублик получается. Покатился далеко: «О-О-О!»</a:t>
            </a:r>
            <a:endParaRPr lang="ru-RU" dirty="0"/>
          </a:p>
        </p:txBody>
      </p:sp>
      <p:pic>
        <p:nvPicPr>
          <p:cNvPr id="5121" name="Picture 1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1075" y="2636838"/>
            <a:ext cx="3082925" cy="384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*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Побежало молоко. Побежало далеко: «О-О-О!»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Ослик скачет далеко. Он кричит: «ИО-ИО!»</a:t>
            </a:r>
            <a:endParaRPr lang="ru-RU" dirty="0"/>
          </a:p>
        </p:txBody>
      </p:sp>
      <p:pic>
        <p:nvPicPr>
          <p:cNvPr id="7" name="Содержимое 6"/>
          <p:cNvPicPr>
            <a:picLocks noGrp="1"/>
          </p:cNvPicPr>
          <p:nvPr>
            <p:ph sz="half" idx="2"/>
          </p:nvPr>
        </p:nvPicPr>
        <p:blipFill>
          <a:blip r:embed="rId2" cstate="print"/>
          <a:srcRect l="54539" t="7300" r="6009" b="14450"/>
          <a:stretch>
            <a:fillRect/>
          </a:stretch>
        </p:blipFill>
        <p:spPr bwMode="auto">
          <a:xfrm>
            <a:off x="0" y="2500306"/>
            <a:ext cx="3635896" cy="3655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" name="Picture 1"/>
          <p:cNvPicPr>
            <a:picLocks noGrp="1" noChangeAspect="1" noChangeArrowheads="1"/>
          </p:cNvPicPr>
          <p:nvPr>
            <p:ph sz="half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702747"/>
            <a:ext cx="2960836" cy="3658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dg13.odnoklassniki.ru/getImage?photoId=198846419644&amp;photoType=0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2420888"/>
            <a:ext cx="1101141" cy="943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олилиния 8"/>
          <p:cNvSpPr/>
          <p:nvPr/>
        </p:nvSpPr>
        <p:spPr>
          <a:xfrm>
            <a:off x="2787267" y="2710149"/>
            <a:ext cx="504532" cy="3569465"/>
          </a:xfrm>
          <a:custGeom>
            <a:avLst/>
            <a:gdLst>
              <a:gd name="connsiteX0" fmla="*/ 495760 w 504532"/>
              <a:gd name="connsiteY0" fmla="*/ 0 h 3569465"/>
              <a:gd name="connsiteX1" fmla="*/ 440675 w 504532"/>
              <a:gd name="connsiteY1" fmla="*/ 44068 h 3569465"/>
              <a:gd name="connsiteX2" fmla="*/ 407625 w 504532"/>
              <a:gd name="connsiteY2" fmla="*/ 77118 h 3569465"/>
              <a:gd name="connsiteX3" fmla="*/ 330506 w 504532"/>
              <a:gd name="connsiteY3" fmla="*/ 121186 h 3569465"/>
              <a:gd name="connsiteX4" fmla="*/ 297456 w 504532"/>
              <a:gd name="connsiteY4" fmla="*/ 154237 h 3569465"/>
              <a:gd name="connsiteX5" fmla="*/ 253388 w 504532"/>
              <a:gd name="connsiteY5" fmla="*/ 220338 h 3569465"/>
              <a:gd name="connsiteX6" fmla="*/ 242372 w 504532"/>
              <a:gd name="connsiteY6" fmla="*/ 275422 h 3569465"/>
              <a:gd name="connsiteX7" fmla="*/ 231355 w 504532"/>
              <a:gd name="connsiteY7" fmla="*/ 319490 h 3569465"/>
              <a:gd name="connsiteX8" fmla="*/ 220338 w 504532"/>
              <a:gd name="connsiteY8" fmla="*/ 760164 h 3569465"/>
              <a:gd name="connsiteX9" fmla="*/ 209321 w 504532"/>
              <a:gd name="connsiteY9" fmla="*/ 793215 h 3569465"/>
              <a:gd name="connsiteX10" fmla="*/ 187287 w 504532"/>
              <a:gd name="connsiteY10" fmla="*/ 826265 h 3569465"/>
              <a:gd name="connsiteX11" fmla="*/ 154237 w 504532"/>
              <a:gd name="connsiteY11" fmla="*/ 870333 h 3569465"/>
              <a:gd name="connsiteX12" fmla="*/ 121186 w 504532"/>
              <a:gd name="connsiteY12" fmla="*/ 892367 h 3569465"/>
              <a:gd name="connsiteX13" fmla="*/ 99152 w 504532"/>
              <a:gd name="connsiteY13" fmla="*/ 958468 h 3569465"/>
              <a:gd name="connsiteX14" fmla="*/ 132203 w 504532"/>
              <a:gd name="connsiteY14" fmla="*/ 1112704 h 3569465"/>
              <a:gd name="connsiteX15" fmla="*/ 154237 w 504532"/>
              <a:gd name="connsiteY15" fmla="*/ 1145755 h 3569465"/>
              <a:gd name="connsiteX16" fmla="*/ 176270 w 504532"/>
              <a:gd name="connsiteY16" fmla="*/ 1211856 h 3569465"/>
              <a:gd name="connsiteX17" fmla="*/ 154237 w 504532"/>
              <a:gd name="connsiteY17" fmla="*/ 1366092 h 3569465"/>
              <a:gd name="connsiteX18" fmla="*/ 132203 w 504532"/>
              <a:gd name="connsiteY18" fmla="*/ 1399143 h 3569465"/>
              <a:gd name="connsiteX19" fmla="*/ 110169 w 504532"/>
              <a:gd name="connsiteY19" fmla="*/ 1443210 h 3569465"/>
              <a:gd name="connsiteX20" fmla="*/ 66102 w 504532"/>
              <a:gd name="connsiteY20" fmla="*/ 1509311 h 3569465"/>
              <a:gd name="connsiteX21" fmla="*/ 88135 w 504532"/>
              <a:gd name="connsiteY21" fmla="*/ 1608463 h 3569465"/>
              <a:gd name="connsiteX22" fmla="*/ 165253 w 504532"/>
              <a:gd name="connsiteY22" fmla="*/ 1718632 h 3569465"/>
              <a:gd name="connsiteX23" fmla="*/ 209321 w 504532"/>
              <a:gd name="connsiteY23" fmla="*/ 1784733 h 3569465"/>
              <a:gd name="connsiteX24" fmla="*/ 220338 w 504532"/>
              <a:gd name="connsiteY24" fmla="*/ 1817784 h 3569465"/>
              <a:gd name="connsiteX25" fmla="*/ 209321 w 504532"/>
              <a:gd name="connsiteY25" fmla="*/ 1994053 h 3569465"/>
              <a:gd name="connsiteX26" fmla="*/ 143220 w 504532"/>
              <a:gd name="connsiteY26" fmla="*/ 2104222 h 3569465"/>
              <a:gd name="connsiteX27" fmla="*/ 121186 w 504532"/>
              <a:gd name="connsiteY27" fmla="*/ 2137273 h 3569465"/>
              <a:gd name="connsiteX28" fmla="*/ 99152 w 504532"/>
              <a:gd name="connsiteY28" fmla="*/ 2203374 h 3569465"/>
              <a:gd name="connsiteX29" fmla="*/ 121186 w 504532"/>
              <a:gd name="connsiteY29" fmla="*/ 2357610 h 3569465"/>
              <a:gd name="connsiteX30" fmla="*/ 165253 w 504532"/>
              <a:gd name="connsiteY30" fmla="*/ 2423711 h 3569465"/>
              <a:gd name="connsiteX31" fmla="*/ 187287 w 504532"/>
              <a:gd name="connsiteY31" fmla="*/ 2489812 h 3569465"/>
              <a:gd name="connsiteX32" fmla="*/ 176270 w 504532"/>
              <a:gd name="connsiteY32" fmla="*/ 2655065 h 3569465"/>
              <a:gd name="connsiteX33" fmla="*/ 110169 w 504532"/>
              <a:gd name="connsiteY33" fmla="*/ 2743200 h 3569465"/>
              <a:gd name="connsiteX34" fmla="*/ 88135 w 504532"/>
              <a:gd name="connsiteY34" fmla="*/ 2776251 h 3569465"/>
              <a:gd name="connsiteX35" fmla="*/ 77119 w 504532"/>
              <a:gd name="connsiteY35" fmla="*/ 2809302 h 3569465"/>
              <a:gd name="connsiteX36" fmla="*/ 22034 w 504532"/>
              <a:gd name="connsiteY36" fmla="*/ 2875403 h 3569465"/>
              <a:gd name="connsiteX37" fmla="*/ 0 w 504532"/>
              <a:gd name="connsiteY37" fmla="*/ 2941504 h 3569465"/>
              <a:gd name="connsiteX38" fmla="*/ 44068 w 504532"/>
              <a:gd name="connsiteY38" fmla="*/ 3007605 h 3569465"/>
              <a:gd name="connsiteX39" fmla="*/ 66102 w 504532"/>
              <a:gd name="connsiteY39" fmla="*/ 3095740 h 3569465"/>
              <a:gd name="connsiteX40" fmla="*/ 88135 w 504532"/>
              <a:gd name="connsiteY40" fmla="*/ 3128791 h 3569465"/>
              <a:gd name="connsiteX41" fmla="*/ 77119 w 504532"/>
              <a:gd name="connsiteY41" fmla="*/ 3316078 h 3569465"/>
              <a:gd name="connsiteX42" fmla="*/ 55085 w 504532"/>
              <a:gd name="connsiteY42" fmla="*/ 3360145 h 3569465"/>
              <a:gd name="connsiteX43" fmla="*/ 22034 w 504532"/>
              <a:gd name="connsiteY43" fmla="*/ 3426246 h 3569465"/>
              <a:gd name="connsiteX44" fmla="*/ 33051 w 504532"/>
              <a:gd name="connsiteY44" fmla="*/ 3492347 h 3569465"/>
              <a:gd name="connsiteX45" fmla="*/ 88135 w 504532"/>
              <a:gd name="connsiteY45" fmla="*/ 3547432 h 3569465"/>
              <a:gd name="connsiteX46" fmla="*/ 88135 w 504532"/>
              <a:gd name="connsiteY46" fmla="*/ 3569465 h 3569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504532" h="3569465">
                <a:moveTo>
                  <a:pt x="495760" y="0"/>
                </a:moveTo>
                <a:cubicBezTo>
                  <a:pt x="446482" y="73917"/>
                  <a:pt x="504532" y="1497"/>
                  <a:pt x="440675" y="44068"/>
                </a:cubicBezTo>
                <a:cubicBezTo>
                  <a:pt x="427712" y="52710"/>
                  <a:pt x="420303" y="68062"/>
                  <a:pt x="407625" y="77118"/>
                </a:cubicBezTo>
                <a:cubicBezTo>
                  <a:pt x="332207" y="130988"/>
                  <a:pt x="392949" y="69149"/>
                  <a:pt x="330506" y="121186"/>
                </a:cubicBezTo>
                <a:cubicBezTo>
                  <a:pt x="318537" y="131160"/>
                  <a:pt x="307021" y="141939"/>
                  <a:pt x="297456" y="154237"/>
                </a:cubicBezTo>
                <a:cubicBezTo>
                  <a:pt x="281198" y="175140"/>
                  <a:pt x="253388" y="220338"/>
                  <a:pt x="253388" y="220338"/>
                </a:cubicBezTo>
                <a:cubicBezTo>
                  <a:pt x="249716" y="238699"/>
                  <a:pt x="246434" y="257143"/>
                  <a:pt x="242372" y="275422"/>
                </a:cubicBezTo>
                <a:cubicBezTo>
                  <a:pt x="239087" y="290203"/>
                  <a:pt x="232043" y="304364"/>
                  <a:pt x="231355" y="319490"/>
                </a:cubicBezTo>
                <a:cubicBezTo>
                  <a:pt x="224683" y="466276"/>
                  <a:pt x="227165" y="613385"/>
                  <a:pt x="220338" y="760164"/>
                </a:cubicBezTo>
                <a:cubicBezTo>
                  <a:pt x="219798" y="771764"/>
                  <a:pt x="214515" y="782828"/>
                  <a:pt x="209321" y="793215"/>
                </a:cubicBezTo>
                <a:cubicBezTo>
                  <a:pt x="203400" y="805058"/>
                  <a:pt x="194983" y="815491"/>
                  <a:pt x="187287" y="826265"/>
                </a:cubicBezTo>
                <a:cubicBezTo>
                  <a:pt x="176615" y="841206"/>
                  <a:pt x="167220" y="857349"/>
                  <a:pt x="154237" y="870333"/>
                </a:cubicBezTo>
                <a:cubicBezTo>
                  <a:pt x="144874" y="879696"/>
                  <a:pt x="132203" y="885022"/>
                  <a:pt x="121186" y="892367"/>
                </a:cubicBezTo>
                <a:cubicBezTo>
                  <a:pt x="113841" y="914401"/>
                  <a:pt x="96271" y="935422"/>
                  <a:pt x="99152" y="958468"/>
                </a:cubicBezTo>
                <a:cubicBezTo>
                  <a:pt x="103814" y="995762"/>
                  <a:pt x="108052" y="1076477"/>
                  <a:pt x="132203" y="1112704"/>
                </a:cubicBezTo>
                <a:lnTo>
                  <a:pt x="154237" y="1145755"/>
                </a:lnTo>
                <a:cubicBezTo>
                  <a:pt x="161581" y="1167789"/>
                  <a:pt x="178373" y="1188726"/>
                  <a:pt x="176270" y="1211856"/>
                </a:cubicBezTo>
                <a:cubicBezTo>
                  <a:pt x="173457" y="1242803"/>
                  <a:pt x="175429" y="1323707"/>
                  <a:pt x="154237" y="1366092"/>
                </a:cubicBezTo>
                <a:cubicBezTo>
                  <a:pt x="148316" y="1377935"/>
                  <a:pt x="138772" y="1387647"/>
                  <a:pt x="132203" y="1399143"/>
                </a:cubicBezTo>
                <a:cubicBezTo>
                  <a:pt x="124055" y="1413402"/>
                  <a:pt x="118619" y="1429128"/>
                  <a:pt x="110169" y="1443210"/>
                </a:cubicBezTo>
                <a:cubicBezTo>
                  <a:pt x="96545" y="1465917"/>
                  <a:pt x="66102" y="1509311"/>
                  <a:pt x="66102" y="1509311"/>
                </a:cubicBezTo>
                <a:cubicBezTo>
                  <a:pt x="69090" y="1527238"/>
                  <a:pt x="75223" y="1585220"/>
                  <a:pt x="88135" y="1608463"/>
                </a:cubicBezTo>
                <a:cubicBezTo>
                  <a:pt x="116654" y="1659798"/>
                  <a:pt x="134158" y="1674210"/>
                  <a:pt x="165253" y="1718632"/>
                </a:cubicBezTo>
                <a:cubicBezTo>
                  <a:pt x="180439" y="1740326"/>
                  <a:pt x="200947" y="1759611"/>
                  <a:pt x="209321" y="1784733"/>
                </a:cubicBezTo>
                <a:lnTo>
                  <a:pt x="220338" y="1817784"/>
                </a:lnTo>
                <a:cubicBezTo>
                  <a:pt x="216666" y="1876540"/>
                  <a:pt x="218054" y="1935833"/>
                  <a:pt x="209321" y="1994053"/>
                </a:cubicBezTo>
                <a:cubicBezTo>
                  <a:pt x="206043" y="2015909"/>
                  <a:pt x="147059" y="2098463"/>
                  <a:pt x="143220" y="2104222"/>
                </a:cubicBezTo>
                <a:cubicBezTo>
                  <a:pt x="135875" y="2115239"/>
                  <a:pt x="125373" y="2124712"/>
                  <a:pt x="121186" y="2137273"/>
                </a:cubicBezTo>
                <a:lnTo>
                  <a:pt x="99152" y="2203374"/>
                </a:lnTo>
                <a:cubicBezTo>
                  <a:pt x="100358" y="2216635"/>
                  <a:pt x="100452" y="2320289"/>
                  <a:pt x="121186" y="2357610"/>
                </a:cubicBezTo>
                <a:cubicBezTo>
                  <a:pt x="134046" y="2380759"/>
                  <a:pt x="156879" y="2398589"/>
                  <a:pt x="165253" y="2423711"/>
                </a:cubicBezTo>
                <a:lnTo>
                  <a:pt x="187287" y="2489812"/>
                </a:lnTo>
                <a:cubicBezTo>
                  <a:pt x="183615" y="2544896"/>
                  <a:pt x="192344" y="2602250"/>
                  <a:pt x="176270" y="2655065"/>
                </a:cubicBezTo>
                <a:cubicBezTo>
                  <a:pt x="165578" y="2690197"/>
                  <a:pt x="130539" y="2712645"/>
                  <a:pt x="110169" y="2743200"/>
                </a:cubicBezTo>
                <a:lnTo>
                  <a:pt x="88135" y="2776251"/>
                </a:lnTo>
                <a:cubicBezTo>
                  <a:pt x="84463" y="2787268"/>
                  <a:pt x="83561" y="2799640"/>
                  <a:pt x="77119" y="2809302"/>
                </a:cubicBezTo>
                <a:cubicBezTo>
                  <a:pt x="42522" y="2861197"/>
                  <a:pt x="46067" y="2821330"/>
                  <a:pt x="22034" y="2875403"/>
                </a:cubicBezTo>
                <a:cubicBezTo>
                  <a:pt x="12601" y="2896627"/>
                  <a:pt x="0" y="2941504"/>
                  <a:pt x="0" y="2941504"/>
                </a:cubicBezTo>
                <a:cubicBezTo>
                  <a:pt x="14689" y="2963538"/>
                  <a:pt x="38875" y="2981638"/>
                  <a:pt x="44068" y="3007605"/>
                </a:cubicBezTo>
                <a:cubicBezTo>
                  <a:pt x="48259" y="3028560"/>
                  <a:pt x="54809" y="3073154"/>
                  <a:pt x="66102" y="3095740"/>
                </a:cubicBezTo>
                <a:cubicBezTo>
                  <a:pt x="72023" y="3107583"/>
                  <a:pt x="80791" y="3117774"/>
                  <a:pt x="88135" y="3128791"/>
                </a:cubicBezTo>
                <a:cubicBezTo>
                  <a:pt x="84463" y="3191220"/>
                  <a:pt x="85963" y="3254170"/>
                  <a:pt x="77119" y="3316078"/>
                </a:cubicBezTo>
                <a:cubicBezTo>
                  <a:pt x="74796" y="3332336"/>
                  <a:pt x="61554" y="3345050"/>
                  <a:pt x="55085" y="3360145"/>
                </a:cubicBezTo>
                <a:cubicBezTo>
                  <a:pt x="27717" y="3424002"/>
                  <a:pt x="64378" y="3362732"/>
                  <a:pt x="22034" y="3426246"/>
                </a:cubicBezTo>
                <a:cubicBezTo>
                  <a:pt x="25706" y="3448280"/>
                  <a:pt x="25987" y="3471156"/>
                  <a:pt x="33051" y="3492347"/>
                </a:cubicBezTo>
                <a:cubicBezTo>
                  <a:pt x="53616" y="3554041"/>
                  <a:pt x="52881" y="3500427"/>
                  <a:pt x="88135" y="3547432"/>
                </a:cubicBezTo>
                <a:cubicBezTo>
                  <a:pt x="92542" y="3553307"/>
                  <a:pt x="88135" y="3562121"/>
                  <a:pt x="88135" y="356946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3212698" y="2754217"/>
            <a:ext cx="213548" cy="3404212"/>
          </a:xfrm>
          <a:custGeom>
            <a:avLst/>
            <a:gdLst>
              <a:gd name="connsiteX0" fmla="*/ 147447 w 213548"/>
              <a:gd name="connsiteY0" fmla="*/ 0 h 3404212"/>
              <a:gd name="connsiteX1" fmla="*/ 136430 w 213548"/>
              <a:gd name="connsiteY1" fmla="*/ 77118 h 3404212"/>
              <a:gd name="connsiteX2" fmla="*/ 125413 w 213548"/>
              <a:gd name="connsiteY2" fmla="*/ 110169 h 3404212"/>
              <a:gd name="connsiteX3" fmla="*/ 81345 w 213548"/>
              <a:gd name="connsiteY3" fmla="*/ 187287 h 3404212"/>
              <a:gd name="connsiteX4" fmla="*/ 48295 w 213548"/>
              <a:gd name="connsiteY4" fmla="*/ 253388 h 3404212"/>
              <a:gd name="connsiteX5" fmla="*/ 37278 w 213548"/>
              <a:gd name="connsiteY5" fmla="*/ 286438 h 3404212"/>
              <a:gd name="connsiteX6" fmla="*/ 4227 w 213548"/>
              <a:gd name="connsiteY6" fmla="*/ 407624 h 3404212"/>
              <a:gd name="connsiteX7" fmla="*/ 15244 w 213548"/>
              <a:gd name="connsiteY7" fmla="*/ 517793 h 3404212"/>
              <a:gd name="connsiteX8" fmla="*/ 26261 w 213548"/>
              <a:gd name="connsiteY8" fmla="*/ 550843 h 3404212"/>
              <a:gd name="connsiteX9" fmla="*/ 59312 w 213548"/>
              <a:gd name="connsiteY9" fmla="*/ 583894 h 3404212"/>
              <a:gd name="connsiteX10" fmla="*/ 92362 w 213548"/>
              <a:gd name="connsiteY10" fmla="*/ 605928 h 3404212"/>
              <a:gd name="connsiteX11" fmla="*/ 92362 w 213548"/>
              <a:gd name="connsiteY11" fmla="*/ 738130 h 3404212"/>
              <a:gd name="connsiteX12" fmla="*/ 81345 w 213548"/>
              <a:gd name="connsiteY12" fmla="*/ 771181 h 3404212"/>
              <a:gd name="connsiteX13" fmla="*/ 37278 w 213548"/>
              <a:gd name="connsiteY13" fmla="*/ 837282 h 3404212"/>
              <a:gd name="connsiteX14" fmla="*/ 4227 w 213548"/>
              <a:gd name="connsiteY14" fmla="*/ 903383 h 3404212"/>
              <a:gd name="connsiteX15" fmla="*/ 15244 w 213548"/>
              <a:gd name="connsiteY15" fmla="*/ 980501 h 3404212"/>
              <a:gd name="connsiteX16" fmla="*/ 48295 w 213548"/>
              <a:gd name="connsiteY16" fmla="*/ 1013552 h 3404212"/>
              <a:gd name="connsiteX17" fmla="*/ 81345 w 213548"/>
              <a:gd name="connsiteY17" fmla="*/ 1035585 h 3404212"/>
              <a:gd name="connsiteX18" fmla="*/ 147447 w 213548"/>
              <a:gd name="connsiteY18" fmla="*/ 1079653 h 3404212"/>
              <a:gd name="connsiteX19" fmla="*/ 169480 w 213548"/>
              <a:gd name="connsiteY19" fmla="*/ 1112703 h 3404212"/>
              <a:gd name="connsiteX20" fmla="*/ 158463 w 213548"/>
              <a:gd name="connsiteY20" fmla="*/ 1299990 h 3404212"/>
              <a:gd name="connsiteX21" fmla="*/ 114396 w 213548"/>
              <a:gd name="connsiteY21" fmla="*/ 1388125 h 3404212"/>
              <a:gd name="connsiteX22" fmla="*/ 26261 w 213548"/>
              <a:gd name="connsiteY22" fmla="*/ 1487277 h 3404212"/>
              <a:gd name="connsiteX23" fmla="*/ 15244 w 213548"/>
              <a:gd name="connsiteY23" fmla="*/ 1520328 h 3404212"/>
              <a:gd name="connsiteX24" fmla="*/ 92362 w 213548"/>
              <a:gd name="connsiteY24" fmla="*/ 1608463 h 3404212"/>
              <a:gd name="connsiteX25" fmla="*/ 125413 w 213548"/>
              <a:gd name="connsiteY25" fmla="*/ 1630496 h 3404212"/>
              <a:gd name="connsiteX26" fmla="*/ 147447 w 213548"/>
              <a:gd name="connsiteY26" fmla="*/ 1663547 h 3404212"/>
              <a:gd name="connsiteX27" fmla="*/ 136430 w 213548"/>
              <a:gd name="connsiteY27" fmla="*/ 1817783 h 3404212"/>
              <a:gd name="connsiteX28" fmla="*/ 114396 w 213548"/>
              <a:gd name="connsiteY28" fmla="*/ 1883884 h 3404212"/>
              <a:gd name="connsiteX29" fmla="*/ 81345 w 213548"/>
              <a:gd name="connsiteY29" fmla="*/ 1949985 h 3404212"/>
              <a:gd name="connsiteX30" fmla="*/ 48295 w 213548"/>
              <a:gd name="connsiteY30" fmla="*/ 2027103 h 3404212"/>
              <a:gd name="connsiteX31" fmla="*/ 114396 w 213548"/>
              <a:gd name="connsiteY31" fmla="*/ 2071171 h 3404212"/>
              <a:gd name="connsiteX32" fmla="*/ 180497 w 213548"/>
              <a:gd name="connsiteY32" fmla="*/ 2126255 h 3404212"/>
              <a:gd name="connsiteX33" fmla="*/ 180497 w 213548"/>
              <a:gd name="connsiteY33" fmla="*/ 2346593 h 3404212"/>
              <a:gd name="connsiteX34" fmla="*/ 169480 w 213548"/>
              <a:gd name="connsiteY34" fmla="*/ 2390660 h 3404212"/>
              <a:gd name="connsiteX35" fmla="*/ 147447 w 213548"/>
              <a:gd name="connsiteY35" fmla="*/ 2423711 h 3404212"/>
              <a:gd name="connsiteX36" fmla="*/ 169480 w 213548"/>
              <a:gd name="connsiteY36" fmla="*/ 2522863 h 3404212"/>
              <a:gd name="connsiteX37" fmla="*/ 191514 w 213548"/>
              <a:gd name="connsiteY37" fmla="*/ 2555913 h 3404212"/>
              <a:gd name="connsiteX38" fmla="*/ 180497 w 213548"/>
              <a:gd name="connsiteY38" fmla="*/ 2644048 h 3404212"/>
              <a:gd name="connsiteX39" fmla="*/ 114396 w 213548"/>
              <a:gd name="connsiteY39" fmla="*/ 2721166 h 3404212"/>
              <a:gd name="connsiteX40" fmla="*/ 81345 w 213548"/>
              <a:gd name="connsiteY40" fmla="*/ 2732183 h 3404212"/>
              <a:gd name="connsiteX41" fmla="*/ 4227 w 213548"/>
              <a:gd name="connsiteY41" fmla="*/ 2831335 h 3404212"/>
              <a:gd name="connsiteX42" fmla="*/ 48295 w 213548"/>
              <a:gd name="connsiteY42" fmla="*/ 2908453 h 3404212"/>
              <a:gd name="connsiteX43" fmla="*/ 70329 w 213548"/>
              <a:gd name="connsiteY43" fmla="*/ 2941503 h 3404212"/>
              <a:gd name="connsiteX44" fmla="*/ 103379 w 213548"/>
              <a:gd name="connsiteY44" fmla="*/ 2952520 h 3404212"/>
              <a:gd name="connsiteX45" fmla="*/ 169480 w 213548"/>
              <a:gd name="connsiteY45" fmla="*/ 3007605 h 3404212"/>
              <a:gd name="connsiteX46" fmla="*/ 158463 w 213548"/>
              <a:gd name="connsiteY46" fmla="*/ 3095740 h 3404212"/>
              <a:gd name="connsiteX47" fmla="*/ 125413 w 213548"/>
              <a:gd name="connsiteY47" fmla="*/ 3106756 h 3404212"/>
              <a:gd name="connsiteX48" fmla="*/ 92362 w 213548"/>
              <a:gd name="connsiteY48" fmla="*/ 3139807 h 3404212"/>
              <a:gd name="connsiteX49" fmla="*/ 81345 w 213548"/>
              <a:gd name="connsiteY49" fmla="*/ 3172858 h 3404212"/>
              <a:gd name="connsiteX50" fmla="*/ 125413 w 213548"/>
              <a:gd name="connsiteY50" fmla="*/ 3238959 h 3404212"/>
              <a:gd name="connsiteX51" fmla="*/ 180497 w 213548"/>
              <a:gd name="connsiteY51" fmla="*/ 3283026 h 3404212"/>
              <a:gd name="connsiteX52" fmla="*/ 213548 w 213548"/>
              <a:gd name="connsiteY52" fmla="*/ 3349128 h 3404212"/>
              <a:gd name="connsiteX53" fmla="*/ 202531 w 213548"/>
              <a:gd name="connsiteY53" fmla="*/ 3393195 h 3404212"/>
              <a:gd name="connsiteX54" fmla="*/ 202531 w 213548"/>
              <a:gd name="connsiteY54" fmla="*/ 3404212 h 3404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13548" h="3404212">
                <a:moveTo>
                  <a:pt x="147447" y="0"/>
                </a:moveTo>
                <a:cubicBezTo>
                  <a:pt x="143775" y="25706"/>
                  <a:pt x="141523" y="51655"/>
                  <a:pt x="136430" y="77118"/>
                </a:cubicBezTo>
                <a:cubicBezTo>
                  <a:pt x="134152" y="88505"/>
                  <a:pt x="129988" y="99495"/>
                  <a:pt x="125413" y="110169"/>
                </a:cubicBezTo>
                <a:cubicBezTo>
                  <a:pt x="108641" y="149304"/>
                  <a:pt x="103472" y="154096"/>
                  <a:pt x="81345" y="187287"/>
                </a:cubicBezTo>
                <a:cubicBezTo>
                  <a:pt x="53659" y="270351"/>
                  <a:pt x="91004" y="167971"/>
                  <a:pt x="48295" y="253388"/>
                </a:cubicBezTo>
                <a:cubicBezTo>
                  <a:pt x="43102" y="263775"/>
                  <a:pt x="40334" y="275235"/>
                  <a:pt x="37278" y="286438"/>
                </a:cubicBezTo>
                <a:cubicBezTo>
                  <a:pt x="0" y="423120"/>
                  <a:pt x="29586" y="331548"/>
                  <a:pt x="4227" y="407624"/>
                </a:cubicBezTo>
                <a:cubicBezTo>
                  <a:pt x="7899" y="444347"/>
                  <a:pt x="9632" y="481316"/>
                  <a:pt x="15244" y="517793"/>
                </a:cubicBezTo>
                <a:cubicBezTo>
                  <a:pt x="17010" y="529271"/>
                  <a:pt x="19819" y="541181"/>
                  <a:pt x="26261" y="550843"/>
                </a:cubicBezTo>
                <a:cubicBezTo>
                  <a:pt x="34904" y="563807"/>
                  <a:pt x="47343" y="573920"/>
                  <a:pt x="59312" y="583894"/>
                </a:cubicBezTo>
                <a:cubicBezTo>
                  <a:pt x="69484" y="592370"/>
                  <a:pt x="81345" y="598583"/>
                  <a:pt x="92362" y="605928"/>
                </a:cubicBezTo>
                <a:cubicBezTo>
                  <a:pt x="112463" y="666231"/>
                  <a:pt x="108761" y="639735"/>
                  <a:pt x="92362" y="738130"/>
                </a:cubicBezTo>
                <a:cubicBezTo>
                  <a:pt x="90453" y="749585"/>
                  <a:pt x="86985" y="761029"/>
                  <a:pt x="81345" y="771181"/>
                </a:cubicBezTo>
                <a:cubicBezTo>
                  <a:pt x="68485" y="794330"/>
                  <a:pt x="45652" y="812160"/>
                  <a:pt x="37278" y="837282"/>
                </a:cubicBezTo>
                <a:cubicBezTo>
                  <a:pt x="22074" y="882893"/>
                  <a:pt x="32703" y="860670"/>
                  <a:pt x="4227" y="903383"/>
                </a:cubicBezTo>
                <a:cubicBezTo>
                  <a:pt x="7899" y="929089"/>
                  <a:pt x="5600" y="956391"/>
                  <a:pt x="15244" y="980501"/>
                </a:cubicBezTo>
                <a:cubicBezTo>
                  <a:pt x="21030" y="994967"/>
                  <a:pt x="36326" y="1003578"/>
                  <a:pt x="48295" y="1013552"/>
                </a:cubicBezTo>
                <a:cubicBezTo>
                  <a:pt x="58467" y="1022028"/>
                  <a:pt x="71173" y="1027109"/>
                  <a:pt x="81345" y="1035585"/>
                </a:cubicBezTo>
                <a:cubicBezTo>
                  <a:pt x="136362" y="1081432"/>
                  <a:pt x="89363" y="1060292"/>
                  <a:pt x="147447" y="1079653"/>
                </a:cubicBezTo>
                <a:cubicBezTo>
                  <a:pt x="154791" y="1090670"/>
                  <a:pt x="163559" y="1100860"/>
                  <a:pt x="169480" y="1112703"/>
                </a:cubicBezTo>
                <a:cubicBezTo>
                  <a:pt x="198648" y="1171040"/>
                  <a:pt x="174412" y="1241512"/>
                  <a:pt x="158463" y="1299990"/>
                </a:cubicBezTo>
                <a:cubicBezTo>
                  <a:pt x="149821" y="1331679"/>
                  <a:pt x="137622" y="1364899"/>
                  <a:pt x="114396" y="1388125"/>
                </a:cubicBezTo>
                <a:cubicBezTo>
                  <a:pt x="85198" y="1417323"/>
                  <a:pt x="45920" y="1447958"/>
                  <a:pt x="26261" y="1487277"/>
                </a:cubicBezTo>
                <a:cubicBezTo>
                  <a:pt x="21068" y="1497664"/>
                  <a:pt x="18916" y="1509311"/>
                  <a:pt x="15244" y="1520328"/>
                </a:cubicBezTo>
                <a:cubicBezTo>
                  <a:pt x="32684" y="1590085"/>
                  <a:pt x="13663" y="1555997"/>
                  <a:pt x="92362" y="1608463"/>
                </a:cubicBezTo>
                <a:lnTo>
                  <a:pt x="125413" y="1630496"/>
                </a:lnTo>
                <a:cubicBezTo>
                  <a:pt x="132758" y="1641513"/>
                  <a:pt x="146669" y="1650329"/>
                  <a:pt x="147447" y="1663547"/>
                </a:cubicBezTo>
                <a:cubicBezTo>
                  <a:pt x="150474" y="1715001"/>
                  <a:pt x="144076" y="1766810"/>
                  <a:pt x="136430" y="1817783"/>
                </a:cubicBezTo>
                <a:cubicBezTo>
                  <a:pt x="132985" y="1840752"/>
                  <a:pt x="121741" y="1861850"/>
                  <a:pt x="114396" y="1883884"/>
                </a:cubicBezTo>
                <a:cubicBezTo>
                  <a:pt x="94195" y="1944486"/>
                  <a:pt x="115518" y="1890182"/>
                  <a:pt x="81345" y="1949985"/>
                </a:cubicBezTo>
                <a:cubicBezTo>
                  <a:pt x="59566" y="1988098"/>
                  <a:pt x="60654" y="1990028"/>
                  <a:pt x="48295" y="2027103"/>
                </a:cubicBezTo>
                <a:cubicBezTo>
                  <a:pt x="110946" y="2089756"/>
                  <a:pt x="50621" y="2039284"/>
                  <a:pt x="114396" y="2071171"/>
                </a:cubicBezTo>
                <a:cubicBezTo>
                  <a:pt x="145072" y="2086509"/>
                  <a:pt x="156132" y="2101890"/>
                  <a:pt x="180497" y="2126255"/>
                </a:cubicBezTo>
                <a:cubicBezTo>
                  <a:pt x="210244" y="2215496"/>
                  <a:pt x="197829" y="2164612"/>
                  <a:pt x="180497" y="2346593"/>
                </a:cubicBezTo>
                <a:cubicBezTo>
                  <a:pt x="179061" y="2361666"/>
                  <a:pt x="175444" y="2376743"/>
                  <a:pt x="169480" y="2390660"/>
                </a:cubicBezTo>
                <a:cubicBezTo>
                  <a:pt x="164264" y="2402830"/>
                  <a:pt x="154791" y="2412694"/>
                  <a:pt x="147447" y="2423711"/>
                </a:cubicBezTo>
                <a:cubicBezTo>
                  <a:pt x="151678" y="2449100"/>
                  <a:pt x="155919" y="2495741"/>
                  <a:pt x="169480" y="2522863"/>
                </a:cubicBezTo>
                <a:cubicBezTo>
                  <a:pt x="175401" y="2534706"/>
                  <a:pt x="184169" y="2544896"/>
                  <a:pt x="191514" y="2555913"/>
                </a:cubicBezTo>
                <a:cubicBezTo>
                  <a:pt x="187842" y="2585291"/>
                  <a:pt x="189859" y="2615960"/>
                  <a:pt x="180497" y="2644048"/>
                </a:cubicBezTo>
                <a:cubicBezTo>
                  <a:pt x="176132" y="2657142"/>
                  <a:pt x="128158" y="2711991"/>
                  <a:pt x="114396" y="2721166"/>
                </a:cubicBezTo>
                <a:cubicBezTo>
                  <a:pt x="104733" y="2727608"/>
                  <a:pt x="92362" y="2728511"/>
                  <a:pt x="81345" y="2732183"/>
                </a:cubicBezTo>
                <a:cubicBezTo>
                  <a:pt x="7032" y="2806496"/>
                  <a:pt x="25098" y="2768723"/>
                  <a:pt x="4227" y="2831335"/>
                </a:cubicBezTo>
                <a:cubicBezTo>
                  <a:pt x="22060" y="2902666"/>
                  <a:pt x="1412" y="2852195"/>
                  <a:pt x="48295" y="2908453"/>
                </a:cubicBezTo>
                <a:cubicBezTo>
                  <a:pt x="56771" y="2918625"/>
                  <a:pt x="59990" y="2933232"/>
                  <a:pt x="70329" y="2941503"/>
                </a:cubicBezTo>
                <a:cubicBezTo>
                  <a:pt x="79397" y="2948757"/>
                  <a:pt x="92992" y="2947327"/>
                  <a:pt x="103379" y="2952520"/>
                </a:cubicBezTo>
                <a:cubicBezTo>
                  <a:pt x="134057" y="2967859"/>
                  <a:pt x="145114" y="2983238"/>
                  <a:pt x="169480" y="3007605"/>
                </a:cubicBezTo>
                <a:cubicBezTo>
                  <a:pt x="165808" y="3036983"/>
                  <a:pt x="170488" y="3068685"/>
                  <a:pt x="158463" y="3095740"/>
                </a:cubicBezTo>
                <a:cubicBezTo>
                  <a:pt x="153747" y="3106352"/>
                  <a:pt x="135075" y="3100315"/>
                  <a:pt x="125413" y="3106756"/>
                </a:cubicBezTo>
                <a:cubicBezTo>
                  <a:pt x="112449" y="3115398"/>
                  <a:pt x="103379" y="3128790"/>
                  <a:pt x="92362" y="3139807"/>
                </a:cubicBezTo>
                <a:cubicBezTo>
                  <a:pt x="88690" y="3150824"/>
                  <a:pt x="81345" y="3161245"/>
                  <a:pt x="81345" y="3172858"/>
                </a:cubicBezTo>
                <a:cubicBezTo>
                  <a:pt x="81345" y="3207707"/>
                  <a:pt x="105542" y="3215114"/>
                  <a:pt x="125413" y="3238959"/>
                </a:cubicBezTo>
                <a:cubicBezTo>
                  <a:pt x="163745" y="3284958"/>
                  <a:pt x="126241" y="3264942"/>
                  <a:pt x="180497" y="3283026"/>
                </a:cubicBezTo>
                <a:cubicBezTo>
                  <a:pt x="191637" y="3299737"/>
                  <a:pt x="213548" y="3326322"/>
                  <a:pt x="213548" y="3349128"/>
                </a:cubicBezTo>
                <a:cubicBezTo>
                  <a:pt x="213548" y="3364269"/>
                  <a:pt x="205500" y="3378348"/>
                  <a:pt x="202531" y="3393195"/>
                </a:cubicBezTo>
                <a:cubicBezTo>
                  <a:pt x="201811" y="3396796"/>
                  <a:pt x="202531" y="3400540"/>
                  <a:pt x="202531" y="340421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343647" y="2655065"/>
            <a:ext cx="538743" cy="3514381"/>
          </a:xfrm>
          <a:custGeom>
            <a:avLst/>
            <a:gdLst>
              <a:gd name="connsiteX0" fmla="*/ 38531 w 538743"/>
              <a:gd name="connsiteY0" fmla="*/ 0 h 3514381"/>
              <a:gd name="connsiteX1" fmla="*/ 27514 w 538743"/>
              <a:gd name="connsiteY1" fmla="*/ 66101 h 3514381"/>
              <a:gd name="connsiteX2" fmla="*/ 5481 w 538743"/>
              <a:gd name="connsiteY2" fmla="*/ 132202 h 3514381"/>
              <a:gd name="connsiteX3" fmla="*/ 27514 w 538743"/>
              <a:gd name="connsiteY3" fmla="*/ 341523 h 3514381"/>
              <a:gd name="connsiteX4" fmla="*/ 49548 w 538743"/>
              <a:gd name="connsiteY4" fmla="*/ 374574 h 3514381"/>
              <a:gd name="connsiteX5" fmla="*/ 115649 w 538743"/>
              <a:gd name="connsiteY5" fmla="*/ 418641 h 3514381"/>
              <a:gd name="connsiteX6" fmla="*/ 159717 w 538743"/>
              <a:gd name="connsiteY6" fmla="*/ 429658 h 3514381"/>
              <a:gd name="connsiteX7" fmla="*/ 203784 w 538743"/>
              <a:gd name="connsiteY7" fmla="*/ 495759 h 3514381"/>
              <a:gd name="connsiteX8" fmla="*/ 192767 w 538743"/>
              <a:gd name="connsiteY8" fmla="*/ 594911 h 3514381"/>
              <a:gd name="connsiteX9" fmla="*/ 181751 w 538743"/>
              <a:gd name="connsiteY9" fmla="*/ 627962 h 3514381"/>
              <a:gd name="connsiteX10" fmla="*/ 170734 w 538743"/>
              <a:gd name="connsiteY10" fmla="*/ 683046 h 3514381"/>
              <a:gd name="connsiteX11" fmla="*/ 181751 w 538743"/>
              <a:gd name="connsiteY11" fmla="*/ 771181 h 3514381"/>
              <a:gd name="connsiteX12" fmla="*/ 247852 w 538743"/>
              <a:gd name="connsiteY12" fmla="*/ 837282 h 3514381"/>
              <a:gd name="connsiteX13" fmla="*/ 302936 w 538743"/>
              <a:gd name="connsiteY13" fmla="*/ 903383 h 3514381"/>
              <a:gd name="connsiteX14" fmla="*/ 302936 w 538743"/>
              <a:gd name="connsiteY14" fmla="*/ 1024569 h 3514381"/>
              <a:gd name="connsiteX15" fmla="*/ 280902 w 538743"/>
              <a:gd name="connsiteY15" fmla="*/ 1068636 h 3514381"/>
              <a:gd name="connsiteX16" fmla="*/ 258869 w 538743"/>
              <a:gd name="connsiteY16" fmla="*/ 1134737 h 3514381"/>
              <a:gd name="connsiteX17" fmla="*/ 247852 w 538743"/>
              <a:gd name="connsiteY17" fmla="*/ 1167788 h 3514381"/>
              <a:gd name="connsiteX18" fmla="*/ 291919 w 538743"/>
              <a:gd name="connsiteY18" fmla="*/ 1311007 h 3514381"/>
              <a:gd name="connsiteX19" fmla="*/ 313953 w 538743"/>
              <a:gd name="connsiteY19" fmla="*/ 1355075 h 3514381"/>
              <a:gd name="connsiteX20" fmla="*/ 347004 w 538743"/>
              <a:gd name="connsiteY20" fmla="*/ 1377108 h 3514381"/>
              <a:gd name="connsiteX21" fmla="*/ 380054 w 538743"/>
              <a:gd name="connsiteY21" fmla="*/ 1443210 h 3514381"/>
              <a:gd name="connsiteX22" fmla="*/ 369037 w 538743"/>
              <a:gd name="connsiteY22" fmla="*/ 1553378 h 3514381"/>
              <a:gd name="connsiteX23" fmla="*/ 358020 w 538743"/>
              <a:gd name="connsiteY23" fmla="*/ 1597446 h 3514381"/>
              <a:gd name="connsiteX24" fmla="*/ 347004 w 538743"/>
              <a:gd name="connsiteY24" fmla="*/ 1652530 h 3514381"/>
              <a:gd name="connsiteX25" fmla="*/ 358020 w 538743"/>
              <a:gd name="connsiteY25" fmla="*/ 2005070 h 3514381"/>
              <a:gd name="connsiteX26" fmla="*/ 391071 w 538743"/>
              <a:gd name="connsiteY26" fmla="*/ 2082188 h 3514381"/>
              <a:gd name="connsiteX27" fmla="*/ 402088 w 538743"/>
              <a:gd name="connsiteY27" fmla="*/ 2126255 h 3514381"/>
              <a:gd name="connsiteX28" fmla="*/ 391071 w 538743"/>
              <a:gd name="connsiteY28" fmla="*/ 2247441 h 3514381"/>
              <a:gd name="connsiteX29" fmla="*/ 369037 w 538743"/>
              <a:gd name="connsiteY29" fmla="*/ 2280492 h 3514381"/>
              <a:gd name="connsiteX30" fmla="*/ 335987 w 538743"/>
              <a:gd name="connsiteY30" fmla="*/ 2324559 h 3514381"/>
              <a:gd name="connsiteX31" fmla="*/ 335987 w 538743"/>
              <a:gd name="connsiteY31" fmla="*/ 2401677 h 3514381"/>
              <a:gd name="connsiteX32" fmla="*/ 413105 w 538743"/>
              <a:gd name="connsiteY32" fmla="*/ 2445745 h 3514381"/>
              <a:gd name="connsiteX33" fmla="*/ 490223 w 538743"/>
              <a:gd name="connsiteY33" fmla="*/ 2500829 h 3514381"/>
              <a:gd name="connsiteX34" fmla="*/ 501240 w 538743"/>
              <a:gd name="connsiteY34" fmla="*/ 2533880 h 3514381"/>
              <a:gd name="connsiteX35" fmla="*/ 490223 w 538743"/>
              <a:gd name="connsiteY35" fmla="*/ 2688116 h 3514381"/>
              <a:gd name="connsiteX36" fmla="*/ 468189 w 538743"/>
              <a:gd name="connsiteY36" fmla="*/ 2732183 h 3514381"/>
              <a:gd name="connsiteX37" fmla="*/ 413105 w 538743"/>
              <a:gd name="connsiteY37" fmla="*/ 2798284 h 3514381"/>
              <a:gd name="connsiteX38" fmla="*/ 391071 w 538743"/>
              <a:gd name="connsiteY38" fmla="*/ 2831335 h 3514381"/>
              <a:gd name="connsiteX39" fmla="*/ 424122 w 538743"/>
              <a:gd name="connsiteY39" fmla="*/ 2930487 h 3514381"/>
              <a:gd name="connsiteX40" fmla="*/ 446155 w 538743"/>
              <a:gd name="connsiteY40" fmla="*/ 3040655 h 3514381"/>
              <a:gd name="connsiteX41" fmla="*/ 468189 w 538743"/>
              <a:gd name="connsiteY41" fmla="*/ 3095740 h 3514381"/>
              <a:gd name="connsiteX42" fmla="*/ 457172 w 538743"/>
              <a:gd name="connsiteY42" fmla="*/ 3194892 h 3514381"/>
              <a:gd name="connsiteX43" fmla="*/ 413105 w 538743"/>
              <a:gd name="connsiteY43" fmla="*/ 3216925 h 3514381"/>
              <a:gd name="connsiteX44" fmla="*/ 380054 w 538743"/>
              <a:gd name="connsiteY44" fmla="*/ 3249976 h 3514381"/>
              <a:gd name="connsiteX45" fmla="*/ 347004 w 538743"/>
              <a:gd name="connsiteY45" fmla="*/ 3272010 h 3514381"/>
              <a:gd name="connsiteX46" fmla="*/ 358020 w 538743"/>
              <a:gd name="connsiteY46" fmla="*/ 3316077 h 3514381"/>
              <a:gd name="connsiteX47" fmla="*/ 391071 w 538743"/>
              <a:gd name="connsiteY47" fmla="*/ 3327094 h 3514381"/>
              <a:gd name="connsiteX48" fmla="*/ 435139 w 538743"/>
              <a:gd name="connsiteY48" fmla="*/ 3349128 h 3514381"/>
              <a:gd name="connsiteX49" fmla="*/ 501240 w 538743"/>
              <a:gd name="connsiteY49" fmla="*/ 3393195 h 3514381"/>
              <a:gd name="connsiteX50" fmla="*/ 512257 w 538743"/>
              <a:gd name="connsiteY50" fmla="*/ 3426246 h 3514381"/>
              <a:gd name="connsiteX51" fmla="*/ 534290 w 538743"/>
              <a:gd name="connsiteY51" fmla="*/ 3459296 h 3514381"/>
              <a:gd name="connsiteX52" fmla="*/ 534290 w 538743"/>
              <a:gd name="connsiteY52" fmla="*/ 3514381 h 3514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538743" h="3514381">
                <a:moveTo>
                  <a:pt x="38531" y="0"/>
                </a:moveTo>
                <a:cubicBezTo>
                  <a:pt x="34859" y="22034"/>
                  <a:pt x="32932" y="44430"/>
                  <a:pt x="27514" y="66101"/>
                </a:cubicBezTo>
                <a:cubicBezTo>
                  <a:pt x="21881" y="88633"/>
                  <a:pt x="5481" y="132202"/>
                  <a:pt x="5481" y="132202"/>
                </a:cubicBezTo>
                <a:cubicBezTo>
                  <a:pt x="6490" y="148350"/>
                  <a:pt x="0" y="286493"/>
                  <a:pt x="27514" y="341523"/>
                </a:cubicBezTo>
                <a:cubicBezTo>
                  <a:pt x="33435" y="353366"/>
                  <a:pt x="39583" y="365855"/>
                  <a:pt x="49548" y="374574"/>
                </a:cubicBezTo>
                <a:cubicBezTo>
                  <a:pt x="69477" y="392012"/>
                  <a:pt x="89959" y="412218"/>
                  <a:pt x="115649" y="418641"/>
                </a:cubicBezTo>
                <a:lnTo>
                  <a:pt x="159717" y="429658"/>
                </a:lnTo>
                <a:cubicBezTo>
                  <a:pt x="174406" y="451692"/>
                  <a:pt x="206708" y="469440"/>
                  <a:pt x="203784" y="495759"/>
                </a:cubicBezTo>
                <a:cubicBezTo>
                  <a:pt x="200112" y="528810"/>
                  <a:pt x="198234" y="562109"/>
                  <a:pt x="192767" y="594911"/>
                </a:cubicBezTo>
                <a:cubicBezTo>
                  <a:pt x="190858" y="606366"/>
                  <a:pt x="184567" y="616696"/>
                  <a:pt x="181751" y="627962"/>
                </a:cubicBezTo>
                <a:cubicBezTo>
                  <a:pt x="177210" y="646128"/>
                  <a:pt x="174406" y="664685"/>
                  <a:pt x="170734" y="683046"/>
                </a:cubicBezTo>
                <a:cubicBezTo>
                  <a:pt x="174406" y="712424"/>
                  <a:pt x="168510" y="744700"/>
                  <a:pt x="181751" y="771181"/>
                </a:cubicBezTo>
                <a:cubicBezTo>
                  <a:pt x="195686" y="799052"/>
                  <a:pt x="230567" y="811355"/>
                  <a:pt x="247852" y="837282"/>
                </a:cubicBezTo>
                <a:cubicBezTo>
                  <a:pt x="278528" y="883296"/>
                  <a:pt x="260523" y="860970"/>
                  <a:pt x="302936" y="903383"/>
                </a:cubicBezTo>
                <a:cubicBezTo>
                  <a:pt x="320523" y="956145"/>
                  <a:pt x="322512" y="946266"/>
                  <a:pt x="302936" y="1024569"/>
                </a:cubicBezTo>
                <a:cubicBezTo>
                  <a:pt x="298953" y="1040502"/>
                  <a:pt x="287001" y="1053388"/>
                  <a:pt x="280902" y="1068636"/>
                </a:cubicBezTo>
                <a:cubicBezTo>
                  <a:pt x="272276" y="1090200"/>
                  <a:pt x="266213" y="1112703"/>
                  <a:pt x="258869" y="1134737"/>
                </a:cubicBezTo>
                <a:lnTo>
                  <a:pt x="247852" y="1167788"/>
                </a:lnTo>
                <a:cubicBezTo>
                  <a:pt x="281796" y="1337508"/>
                  <a:pt x="245820" y="1230333"/>
                  <a:pt x="291919" y="1311007"/>
                </a:cubicBezTo>
                <a:cubicBezTo>
                  <a:pt x="300067" y="1325266"/>
                  <a:pt x="303439" y="1342458"/>
                  <a:pt x="313953" y="1355075"/>
                </a:cubicBezTo>
                <a:cubicBezTo>
                  <a:pt x="322430" y="1365247"/>
                  <a:pt x="335987" y="1369764"/>
                  <a:pt x="347004" y="1377108"/>
                </a:cubicBezTo>
                <a:cubicBezTo>
                  <a:pt x="358143" y="1393818"/>
                  <a:pt x="380054" y="1420405"/>
                  <a:pt x="380054" y="1443210"/>
                </a:cubicBezTo>
                <a:cubicBezTo>
                  <a:pt x="380054" y="1480116"/>
                  <a:pt x="374256" y="1516843"/>
                  <a:pt x="369037" y="1553378"/>
                </a:cubicBezTo>
                <a:cubicBezTo>
                  <a:pt x="366896" y="1568367"/>
                  <a:pt x="361305" y="1582665"/>
                  <a:pt x="358020" y="1597446"/>
                </a:cubicBezTo>
                <a:cubicBezTo>
                  <a:pt x="353958" y="1615725"/>
                  <a:pt x="350676" y="1634169"/>
                  <a:pt x="347004" y="1652530"/>
                </a:cubicBezTo>
                <a:cubicBezTo>
                  <a:pt x="350676" y="1770043"/>
                  <a:pt x="351313" y="1887691"/>
                  <a:pt x="358020" y="2005070"/>
                </a:cubicBezTo>
                <a:cubicBezTo>
                  <a:pt x="359250" y="2026588"/>
                  <a:pt x="385029" y="2066077"/>
                  <a:pt x="391071" y="2082188"/>
                </a:cubicBezTo>
                <a:cubicBezTo>
                  <a:pt x="396387" y="2096365"/>
                  <a:pt x="398416" y="2111566"/>
                  <a:pt x="402088" y="2126255"/>
                </a:cubicBezTo>
                <a:cubicBezTo>
                  <a:pt x="398416" y="2166650"/>
                  <a:pt x="399570" y="2207779"/>
                  <a:pt x="391071" y="2247441"/>
                </a:cubicBezTo>
                <a:cubicBezTo>
                  <a:pt x="388297" y="2260388"/>
                  <a:pt x="376733" y="2269718"/>
                  <a:pt x="369037" y="2280492"/>
                </a:cubicBezTo>
                <a:cubicBezTo>
                  <a:pt x="358365" y="2295433"/>
                  <a:pt x="347004" y="2309870"/>
                  <a:pt x="335987" y="2324559"/>
                </a:cubicBezTo>
                <a:cubicBezTo>
                  <a:pt x="326076" y="2354291"/>
                  <a:pt x="314468" y="2369399"/>
                  <a:pt x="335987" y="2401677"/>
                </a:cubicBezTo>
                <a:cubicBezTo>
                  <a:pt x="344246" y="2414066"/>
                  <a:pt x="404893" y="2441053"/>
                  <a:pt x="413105" y="2445745"/>
                </a:cubicBezTo>
                <a:cubicBezTo>
                  <a:pt x="435660" y="2458633"/>
                  <a:pt x="471305" y="2486640"/>
                  <a:pt x="490223" y="2500829"/>
                </a:cubicBezTo>
                <a:cubicBezTo>
                  <a:pt x="493895" y="2511846"/>
                  <a:pt x="501240" y="2522267"/>
                  <a:pt x="501240" y="2533880"/>
                </a:cubicBezTo>
                <a:cubicBezTo>
                  <a:pt x="501240" y="2585423"/>
                  <a:pt x="498697" y="2637274"/>
                  <a:pt x="490223" y="2688116"/>
                </a:cubicBezTo>
                <a:cubicBezTo>
                  <a:pt x="487523" y="2704315"/>
                  <a:pt x="476337" y="2717924"/>
                  <a:pt x="468189" y="2732183"/>
                </a:cubicBezTo>
                <a:cubicBezTo>
                  <a:pt x="438348" y="2784404"/>
                  <a:pt x="454535" y="2748568"/>
                  <a:pt x="413105" y="2798284"/>
                </a:cubicBezTo>
                <a:cubicBezTo>
                  <a:pt x="404628" y="2808456"/>
                  <a:pt x="398416" y="2820318"/>
                  <a:pt x="391071" y="2831335"/>
                </a:cubicBezTo>
                <a:cubicBezTo>
                  <a:pt x="417464" y="2989688"/>
                  <a:pt x="381874" y="2831909"/>
                  <a:pt x="424122" y="2930487"/>
                </a:cubicBezTo>
                <a:cubicBezTo>
                  <a:pt x="436037" y="2958288"/>
                  <a:pt x="439318" y="3015587"/>
                  <a:pt x="446155" y="3040655"/>
                </a:cubicBezTo>
                <a:cubicBezTo>
                  <a:pt x="451358" y="3059734"/>
                  <a:pt x="460844" y="3077378"/>
                  <a:pt x="468189" y="3095740"/>
                </a:cubicBezTo>
                <a:cubicBezTo>
                  <a:pt x="464517" y="3128791"/>
                  <a:pt x="470933" y="3164619"/>
                  <a:pt x="457172" y="3194892"/>
                </a:cubicBezTo>
                <a:cubicBezTo>
                  <a:pt x="450376" y="3209843"/>
                  <a:pt x="426469" y="3207380"/>
                  <a:pt x="413105" y="3216925"/>
                </a:cubicBezTo>
                <a:cubicBezTo>
                  <a:pt x="400427" y="3225981"/>
                  <a:pt x="392023" y="3240002"/>
                  <a:pt x="380054" y="3249976"/>
                </a:cubicBezTo>
                <a:cubicBezTo>
                  <a:pt x="369882" y="3258452"/>
                  <a:pt x="358021" y="3264665"/>
                  <a:pt x="347004" y="3272010"/>
                </a:cubicBezTo>
                <a:cubicBezTo>
                  <a:pt x="350676" y="3286699"/>
                  <a:pt x="348562" y="3304254"/>
                  <a:pt x="358020" y="3316077"/>
                </a:cubicBezTo>
                <a:cubicBezTo>
                  <a:pt x="365275" y="3325145"/>
                  <a:pt x="380397" y="3322519"/>
                  <a:pt x="391071" y="3327094"/>
                </a:cubicBezTo>
                <a:cubicBezTo>
                  <a:pt x="406166" y="3333563"/>
                  <a:pt x="421056" y="3340678"/>
                  <a:pt x="435139" y="3349128"/>
                </a:cubicBezTo>
                <a:cubicBezTo>
                  <a:pt x="457846" y="3362752"/>
                  <a:pt x="501240" y="3393195"/>
                  <a:pt x="501240" y="3393195"/>
                </a:cubicBezTo>
                <a:cubicBezTo>
                  <a:pt x="504912" y="3404212"/>
                  <a:pt x="507064" y="3415859"/>
                  <a:pt x="512257" y="3426246"/>
                </a:cubicBezTo>
                <a:cubicBezTo>
                  <a:pt x="518178" y="3438089"/>
                  <a:pt x="531079" y="3446451"/>
                  <a:pt x="534290" y="3459296"/>
                </a:cubicBezTo>
                <a:cubicBezTo>
                  <a:pt x="538743" y="3477109"/>
                  <a:pt x="534290" y="3496019"/>
                  <a:pt x="534290" y="3514381"/>
                </a:cubicBezTo>
              </a:path>
            </a:pathLst>
          </a:custGeom>
          <a:solidFill>
            <a:schemeClr val="bg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4464050" y="908050"/>
            <a:ext cx="4679950" cy="144145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Это Нина. Кто игрушки убирает? Кашку быстро всю съедает? Кашкой кошку угощает? Маме дома помогает?</a:t>
            </a:r>
            <a:endParaRPr lang="ru-RU" dirty="0"/>
          </a:p>
        </p:txBody>
      </p:sp>
      <p:pic>
        <p:nvPicPr>
          <p:cNvPr id="7" name="Содержимое 6"/>
          <p:cNvPicPr>
            <a:picLocks noGrp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74875"/>
            <a:ext cx="3960813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Текст 4"/>
          <p:cNvSpPr>
            <a:spLocks noGrp="1"/>
          </p:cNvSpPr>
          <p:nvPr>
            <p:ph type="body" sz="half" idx="4294967295"/>
          </p:nvPr>
        </p:nvSpPr>
        <p:spPr>
          <a:xfrm>
            <a:off x="5102225" y="1860550"/>
            <a:ext cx="4041775" cy="65405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9" name="Содержимое 8"/>
          <p:cNvPicPr>
            <a:picLocks noGrp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92375"/>
            <a:ext cx="3168650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6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57430"/>
            <a:ext cx="3395206" cy="3938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140968"/>
            <a:ext cx="2222212" cy="2862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284984"/>
            <a:ext cx="2222212" cy="221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636912"/>
            <a:ext cx="2448272" cy="322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765175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Покажи маму, Нину. Мамочка Нине куклу купила. Мамочка Нине говорила: «На, Нина, куклу. С куклой играй. Куклу в коляске ты покатай.» </a:t>
            </a:r>
            <a:endParaRPr lang="ru-RU" sz="2000" dirty="0"/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3050" y="2276475"/>
            <a:ext cx="252095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Все про детей Мир Женщины Pag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988840"/>
            <a:ext cx="3779912" cy="3779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8446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.</a:t>
            </a:r>
            <a:r>
              <a:rPr lang="ru-RU" sz="2000" b="1" dirty="0" smtClean="0"/>
              <a:t>Взрослый:</a:t>
            </a:r>
            <a:r>
              <a:rPr lang="en-US" sz="2000" dirty="0" smtClean="0"/>
              <a:t>   </a:t>
            </a:r>
            <a:r>
              <a:rPr lang="ru-RU" sz="2000" b="1" dirty="0" smtClean="0"/>
              <a:t>—</a:t>
            </a:r>
            <a:r>
              <a:rPr lang="en-US" sz="2000" b="1" dirty="0" smtClean="0"/>
              <a:t> </a:t>
            </a:r>
            <a:r>
              <a:rPr lang="ru-RU" sz="2000" b="1" dirty="0" smtClean="0"/>
              <a:t>Покажи козочку. Покажи рожки. Покажи колокольчик.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 Козочка пришла, Молочка принесла.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ru-RU" sz="2000" b="1" dirty="0" smtClean="0"/>
              <a:t>Кричит:</a:t>
            </a:r>
            <a:r>
              <a:rPr lang="en-US" sz="2000" dirty="0" smtClean="0"/>
              <a:t>       </a:t>
            </a:r>
            <a:r>
              <a:rPr lang="ru-RU" sz="2000" b="1" dirty="0" smtClean="0"/>
              <a:t>—	МЕ-МЕ!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Как кричит козочка?</a:t>
            </a:r>
            <a:r>
              <a:rPr lang="en-US" sz="2000" dirty="0" smtClean="0"/>
              <a:t>   </a:t>
            </a:r>
            <a:r>
              <a:rPr lang="ru-RU" sz="2000" b="1" dirty="0" smtClean="0"/>
              <a:t>—	МЕ-МЕ!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 МЕ-МЕ-МЕ! Дай травки мне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0387" y="2924944"/>
            <a:ext cx="2869226" cy="3032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716016" y="5877272"/>
            <a:ext cx="576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129</TotalTime>
  <Words>263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Учимся вызывать  гласные</vt:lpstr>
      <vt:lpstr>А-у</vt:lpstr>
      <vt:lpstr>Слайд 3</vt:lpstr>
      <vt:lpstr>Слайд 4</vt:lpstr>
      <vt:lpstr>И-о</vt:lpstr>
      <vt:lpstr>*</vt:lpstr>
      <vt:lpstr>Слайд 7</vt:lpstr>
      <vt:lpstr>Покажи маму, Нину. Мамочка Нине куклу купила. Мамочка Нине говорила: «На, Нина, куклу. С куклой играй. Куклу в коляске ты покатай.» </vt:lpstr>
      <vt:lpstr>.Взрослый:   — Покажи козочку. Покажи рожки. Покажи колокольчик.  Козочка пришла, Молочка принесла.  Кричит:       — МЕ-МЕ! Как кричит козочка?   — МЕ-МЕ!  МЕ-МЕ-МЕ! Дай травки мне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Для Вани</dc:title>
  <dc:creator>USER</dc:creator>
  <cp:lastModifiedBy>Таня</cp:lastModifiedBy>
  <cp:revision>16</cp:revision>
  <dcterms:created xsi:type="dcterms:W3CDTF">2010-11-24T12:09:59Z</dcterms:created>
  <dcterms:modified xsi:type="dcterms:W3CDTF">2015-04-27T15:34:39Z</dcterms:modified>
</cp:coreProperties>
</file>