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Camera\7997086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Роль здоровье сберегающей пространственной предметно-развивающей среды в развитии активной деятельности детей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356992"/>
            <a:ext cx="4528592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«Здоровье до того превышает все благо жизни, что воистину здоровый нищий счастливее больного короля»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Шопенгауэр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Camera\39194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105273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Центры конструктивной деятельности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93337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547260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Camera\39194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98072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Центры искусства и музыкально-театральной деятельности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ugolok_muzykalno_teatralizovannoy_deyatelnosti_4_grup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561662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Camera\39194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124744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среды в ДОУ с учетом ФГОС строится таким образом, чтобы дать возможность педагогам наиболее эффективно развивать индивидуальность детей с учётом их склонностей, интересов, уровня активности, а каждому ребёнку иметь возможность реализовать собственные потребности и интересы, свободно заниматься любимым делом. 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Camera\39194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47664" y="1196752"/>
            <a:ext cx="56166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правильно организованная предметно-развивающая среда позволяет каждому дошкольнику проявлять самостоятельность, утверждать себя как активного деятеля, выступать в роли стимулятора, движущей силы в целостном процессе становления личности ребенка, а именно это лежит в основе развивающего обучения.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Camera\39194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206084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\Desktop\Camera\391944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980728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Задача каждого образовательного учреждения – создание каждому воспитаннику условий для наиболее полного раскрытия его возрастных возможностей и способностей путем укрепления здоровья.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\Desktop\Camera\39194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1"/>
            <a:ext cx="5904656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Построение предметно-развивающей среды взрослыми позволяет организовать как совместную, так и самостоятельную деятельность детей, направленную на его саморазвитие под наблюдением и при поддержке взрослого. 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Camera\39194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483768" y="1268760"/>
            <a:ext cx="37444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предметно-развивающей среды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2492896"/>
            <a:ext cx="320384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87624" y="3284984"/>
            <a:ext cx="25922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20072" y="4149080"/>
            <a:ext cx="360040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60032" y="3429000"/>
            <a:ext cx="345638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организационная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95936" y="2564904"/>
            <a:ext cx="295232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стимулирующая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19672" y="4149080"/>
            <a:ext cx="309634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воспитывающая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Camera\39194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640" y="980728"/>
            <a:ext cx="59046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 сберегающая предметно — развивающая среда включает в себя: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Центры здоровья в группах,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3372379"/>
            <a:ext cx="22955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\Desktop\63f3af9873240feb0ac61669cc7348bb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5544617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Camera\39194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05273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Центры двигательной активности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1381814777_fotografii1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556792"/>
            <a:ext cx="396044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Camera\39194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98072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Центры экологического образования в старшей и подготовительной группах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56339780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1"/>
            <a:ext cx="5616624" cy="3395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Camera\39194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10527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Центры познавательной активности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561662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Camera\39194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10527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Центры обучения ПДД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4ff095b055bf2c29eb90c4382f8a3af2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554461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229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Роль здоровье сберегающей пространственной предметно-развивающей среды в развитии активной деятельности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здоровье сберегающей пространственной предметно-развивающей среды в развитии активной деятельности детей</dc:title>
  <dc:creator>АЙДАР</dc:creator>
  <cp:lastModifiedBy>АЙДАР</cp:lastModifiedBy>
  <cp:revision>48</cp:revision>
  <dcterms:created xsi:type="dcterms:W3CDTF">2015-04-23T09:00:55Z</dcterms:created>
  <dcterms:modified xsi:type="dcterms:W3CDTF">2015-04-28T14:22:30Z</dcterms:modified>
</cp:coreProperties>
</file>