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4/26/2015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4/26/2015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4/26/2015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4/26/2015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4/26/2015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4/26/2015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5306"/>
            <a:ext cx="9144000" cy="62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02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Смольный собор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3" y="1854558"/>
            <a:ext cx="4790539" cy="38250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37162" y="2551837"/>
            <a:ext cx="54928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Arial" panose="020B0604020202020204" pitchFamily="34" charset="0"/>
              </a:rPr>
              <a:t>Смольный собор - не из камня,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66"/>
                </a:solidFill>
                <a:latin typeface="Arial" panose="020B0604020202020204" pitchFamily="34" charset="0"/>
              </a:rPr>
              <a:t>и он - не земное строение.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66"/>
                </a:solidFill>
                <a:latin typeface="Arial" panose="020B0604020202020204" pitchFamily="34" charset="0"/>
              </a:rPr>
              <a:t>Из загустевшего воздуха Смольный отлит.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66"/>
                </a:solidFill>
                <a:latin typeface="Arial" panose="020B0604020202020204" pitchFamily="34" charset="0"/>
              </a:rPr>
              <a:t>Белый и серый цвета - получил он от неба осеннего,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66"/>
                </a:solidFill>
                <a:latin typeface="Arial" panose="020B0604020202020204" pitchFamily="34" charset="0"/>
              </a:rPr>
              <a:t>И не касаясь земли, над проспектом парит...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201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90153"/>
            <a:ext cx="10772775" cy="1738648"/>
          </a:xfrm>
        </p:spPr>
        <p:txBody>
          <a:bodyPr/>
          <a:lstStyle/>
          <a:p>
            <a:pPr algn="ctr"/>
            <a:r>
              <a:rPr lang="ru-RU" dirty="0" smtClean="0"/>
              <a:t>Невский проспект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3" y="1828801"/>
            <a:ext cx="6484858" cy="48739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83380" y="3292476"/>
            <a:ext cx="45462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60601"/>
                </a:solidFill>
                <a:latin typeface="Times New Roman" panose="02020603050405020304" pitchFamily="18" charset="0"/>
              </a:rPr>
              <a:t>Недоверчивый Невский скользит под ногами,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60601"/>
                </a:solidFill>
                <a:latin typeface="Times New Roman" panose="02020603050405020304" pitchFamily="18" charset="0"/>
              </a:rPr>
              <a:t>Безрассудны огни бесноватых витрин,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60601"/>
                </a:solidFill>
                <a:latin typeface="Times New Roman" panose="02020603050405020304" pitchFamily="18" charset="0"/>
              </a:rPr>
              <a:t>Растворяется снег в озорной амальгаме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60601"/>
                </a:solidFill>
                <a:latin typeface="Times New Roman" panose="02020603050405020304" pitchFamily="18" charset="0"/>
              </a:rPr>
              <a:t>Под колесами шумных созданий – машин.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95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Прогулка по</a:t>
            </a:r>
            <a:br>
              <a:rPr lang="ru-RU" dirty="0" smtClean="0"/>
            </a:br>
            <a:r>
              <a:rPr lang="ru-RU" dirty="0" smtClean="0"/>
              <a:t>Санкт-Петербургу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Дидактический материал для занятия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01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2580"/>
            <a:ext cx="9144000" cy="61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05" y="991674"/>
            <a:ext cx="7021848" cy="50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8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9532"/>
            <a:ext cx="9144000" cy="595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4" y="850006"/>
            <a:ext cx="8774806" cy="58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1" y="177560"/>
            <a:ext cx="8572500" cy="635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4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Летний сад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8" y="2280720"/>
            <a:ext cx="2743200" cy="35844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48518" y="2690336"/>
            <a:ext cx="40954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    </a:t>
            </a:r>
            <a:r>
              <a:rPr lang="ru-RU" b="1" dirty="0">
                <a:solidFill>
                  <a:srgbClr val="3300CC"/>
                </a:solidFill>
                <a:latin typeface="Tahoma" panose="020B0604030504040204" pitchFamily="34" charset="0"/>
              </a:rPr>
              <a:t>     В летнем саду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</a:p>
          <a:p>
            <a:r>
              <a:rPr lang="ru-RU" b="1" dirty="0">
                <a:solidFill>
                  <a:srgbClr val="3300CC"/>
                </a:solidFill>
                <a:latin typeface="Tahoma" panose="020B0604030504040204" pitchFamily="34" charset="0"/>
              </a:rPr>
              <a:t>День золотой, благоуханный</a:t>
            </a:r>
            <a:br>
              <a:rPr lang="ru-RU" b="1" dirty="0">
                <a:solidFill>
                  <a:srgbClr val="3300CC"/>
                </a:solidFill>
                <a:latin typeface="Tahoma" panose="020B0604030504040204" pitchFamily="34" charset="0"/>
              </a:rPr>
            </a:br>
            <a:r>
              <a:rPr lang="ru-RU" b="1" dirty="0">
                <a:solidFill>
                  <a:srgbClr val="3300CC"/>
                </a:solidFill>
                <a:latin typeface="Tahoma" panose="020B0604030504040204" pitchFamily="34" charset="0"/>
              </a:rPr>
              <a:t>В начале мая, Летний сад,</a:t>
            </a:r>
            <a:br>
              <a:rPr lang="ru-RU" b="1" dirty="0">
                <a:solidFill>
                  <a:srgbClr val="3300CC"/>
                </a:solidFill>
                <a:latin typeface="Tahoma" panose="020B0604030504040204" pitchFamily="34" charset="0"/>
              </a:rPr>
            </a:br>
            <a:r>
              <a:rPr lang="ru-RU" b="1" dirty="0">
                <a:solidFill>
                  <a:srgbClr val="3300CC"/>
                </a:solidFill>
                <a:latin typeface="Tahoma" panose="020B0604030504040204" pitchFamily="34" charset="0"/>
              </a:rPr>
              <a:t>Голубоватый и туманный</a:t>
            </a:r>
            <a:br>
              <a:rPr lang="ru-RU" b="1" dirty="0">
                <a:solidFill>
                  <a:srgbClr val="3300CC"/>
                </a:solidFill>
                <a:latin typeface="Tahoma" panose="020B0604030504040204" pitchFamily="34" charset="0"/>
              </a:rPr>
            </a:br>
            <a:r>
              <a:rPr lang="ru-RU" b="1" dirty="0">
                <a:solidFill>
                  <a:srgbClr val="3300CC"/>
                </a:solidFill>
                <a:latin typeface="Tahoma" panose="020B0604030504040204" pitchFamily="34" charset="0"/>
              </a:rPr>
              <a:t>За сенью </a:t>
            </a:r>
            <a:r>
              <a:rPr lang="ru-RU" b="1" dirty="0" err="1">
                <a:solidFill>
                  <a:srgbClr val="3300CC"/>
                </a:solidFill>
                <a:latin typeface="Tahoma" panose="020B0604030504040204" pitchFamily="34" charset="0"/>
              </a:rPr>
              <a:t>Фельтенских</a:t>
            </a:r>
            <a:r>
              <a:rPr lang="ru-RU" b="1" dirty="0">
                <a:solidFill>
                  <a:srgbClr val="3300CC"/>
                </a:solidFill>
                <a:latin typeface="Tahoma" panose="020B0604030504040204" pitchFamily="34" charset="0"/>
              </a:rPr>
              <a:t> оград.</a:t>
            </a:r>
            <a:endParaRPr lang="ru-RU" b="0" i="0" dirty="0">
              <a:solidFill>
                <a:srgbClr val="3300CC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3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10" y="1020472"/>
            <a:ext cx="72898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25736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28</TotalTime>
  <Words>25</Words>
  <Application>Microsoft Office PowerPoint</Application>
  <PresentationFormat>Широкоэкранный</PresentationFormat>
  <Paragraphs>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 Light</vt:lpstr>
      <vt:lpstr>Tahoma</vt:lpstr>
      <vt:lpstr>Times New Roman</vt:lpstr>
      <vt:lpstr>Метрополия</vt:lpstr>
      <vt:lpstr>Презентация PowerPoint</vt:lpstr>
      <vt:lpstr>Прогулка по Санкт-Петербургу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Летний сад</vt:lpstr>
      <vt:lpstr>Презентация PowerPoint</vt:lpstr>
      <vt:lpstr>Смольный собор</vt:lpstr>
      <vt:lpstr>Невский проспект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по Санкт-Петербургу</dc:title>
  <dc:creator>Ксюня</dc:creator>
  <cp:lastModifiedBy>Ксюня</cp:lastModifiedBy>
  <cp:revision>6</cp:revision>
  <dcterms:created xsi:type="dcterms:W3CDTF">2015-04-26T15:25:46Z</dcterms:created>
  <dcterms:modified xsi:type="dcterms:W3CDTF">2015-04-26T16:10:37Z</dcterms:modified>
</cp:coreProperties>
</file>