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57E41B-E46A-475B-AC09-665E3067544A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F5A4DE-1A93-43F3-9C07-8CDE9C131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Числовые неравенства.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3300"/>
                </a:solidFill>
              </a:rPr>
              <a:t>8 класс</a:t>
            </a:r>
            <a:endParaRPr lang="ru-RU" sz="6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Сравнение действительных чисел.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/>
              <a:t>Как сравнить действительные числа?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сравнить положительные и отрицательные числа?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сравнить десятичные дроби?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сравнить обыкновенные дроби?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сравнить обыкновенную и десятичную дроби?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Как сравнить два отрицательных числа?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Сравнение действительных чисел.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      Какое общее правило вы знаете для сравнения действительных чисел?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а</a:t>
            </a:r>
            <a:r>
              <a:rPr lang="ru-RU" sz="4000" b="1" dirty="0" smtClean="0"/>
              <a:t>)  -15 * 0        б) 3 ⁸⁄₁₁ * 0     в) ²⁸⁄₄ * 2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г) ¾ * ⅞           </a:t>
            </a:r>
            <a:r>
              <a:rPr lang="ru-RU" sz="3600" b="1" dirty="0" err="1"/>
              <a:t>д</a:t>
            </a:r>
            <a:r>
              <a:rPr lang="ru-RU" sz="3600" b="1" dirty="0" smtClean="0"/>
              <a:t>) 1,25 * 1¼     е) 0,6 * ³/₇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4000" b="1" dirty="0"/>
              <a:t>ж</a:t>
            </a:r>
            <a:r>
              <a:rPr lang="ru-RU" sz="4000" b="1" dirty="0" smtClean="0"/>
              <a:t>) - ½ * -⅓     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) – 0,07 * - ³/₅₀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sz="4000" b="1" dirty="0" smtClean="0"/>
              <a:t>и) -5,6786 * - 5,679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Определение: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Число 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 &gt;</a:t>
            </a:r>
            <a:r>
              <a:rPr lang="ru-RU" sz="4400" b="1" dirty="0" smtClean="0">
                <a:solidFill>
                  <a:srgbClr val="FF0000"/>
                </a:solidFill>
              </a:rPr>
              <a:t> в</a:t>
            </a:r>
            <a:r>
              <a:rPr lang="ru-RU" sz="4400" b="1" dirty="0" smtClean="0"/>
              <a:t>, если разность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 – </a:t>
            </a:r>
            <a:r>
              <a:rPr lang="ru-RU" sz="4400" b="1" dirty="0" smtClean="0">
                <a:solidFill>
                  <a:srgbClr val="FF0000"/>
                </a:solidFill>
              </a:rPr>
              <a:t>в 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положительное</a:t>
            </a:r>
            <a:r>
              <a:rPr lang="ru-RU" sz="4400" b="1" dirty="0" smtClean="0"/>
              <a:t> число;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/>
              <a:t>Число </a:t>
            </a:r>
            <a:r>
              <a:rPr lang="ru-RU" sz="4400" b="1" dirty="0" smtClean="0">
                <a:solidFill>
                  <a:srgbClr val="FF0000"/>
                </a:solidFill>
              </a:rPr>
              <a:t>а </a:t>
            </a:r>
            <a:r>
              <a:rPr lang="ru-RU" sz="4400" b="1" dirty="0" smtClean="0"/>
              <a:t>&lt;</a:t>
            </a:r>
            <a:r>
              <a:rPr lang="ru-RU" sz="4400" b="1" dirty="0" smtClean="0">
                <a:solidFill>
                  <a:srgbClr val="FF0000"/>
                </a:solidFill>
              </a:rPr>
              <a:t> в</a:t>
            </a:r>
            <a:r>
              <a:rPr lang="ru-RU" sz="4400" b="1" dirty="0" smtClean="0"/>
              <a:t>, если разность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а</a:t>
            </a:r>
            <a:r>
              <a:rPr lang="ru-RU" sz="4400" b="1" dirty="0" smtClean="0"/>
              <a:t> –</a:t>
            </a:r>
            <a:r>
              <a:rPr lang="ru-RU" sz="4400" b="1" dirty="0" smtClean="0">
                <a:solidFill>
                  <a:srgbClr val="FF0000"/>
                </a:solidFill>
              </a:rPr>
              <a:t> в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отрицательное</a:t>
            </a:r>
            <a:r>
              <a:rPr lang="ru-RU" sz="4400" b="1" dirty="0" smtClean="0"/>
              <a:t> число  </a:t>
            </a:r>
            <a:endParaRPr lang="ru-RU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Сформулируйте универсальное правило сравнения чисел.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1. Сравнить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а </a:t>
            </a:r>
            <a:r>
              <a:rPr lang="ru-RU" sz="4000" b="1" dirty="0" smtClean="0"/>
              <a:t>и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4000" b="1" dirty="0" smtClean="0"/>
              <a:t>, если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а – в </a:t>
            </a:r>
            <a:r>
              <a:rPr lang="ru-RU" sz="4000" b="1" dirty="0" smtClean="0"/>
              <a:t>равно:</a:t>
            </a:r>
          </a:p>
          <a:p>
            <a:pPr>
              <a:buNone/>
            </a:pPr>
            <a:r>
              <a:rPr lang="ru-RU" sz="4000" b="1" dirty="0" smtClean="0"/>
              <a:t> а) – 3;  б) 0,2;  в) 0;  г) (-3)⁶;  </a:t>
            </a:r>
            <a:r>
              <a:rPr lang="ru-RU" sz="4000" b="1" dirty="0" err="1" smtClean="0"/>
              <a:t>д</a:t>
            </a:r>
            <a:r>
              <a:rPr lang="ru-RU" sz="4000" b="1" dirty="0" smtClean="0"/>
              <a:t>) </a:t>
            </a:r>
            <a:r>
              <a:rPr lang="ru-RU" sz="4000" b="1" dirty="0" smtClean="0"/>
              <a:t>в - а</a:t>
            </a:r>
            <a:r>
              <a:rPr lang="ru-RU" sz="4000" b="1" dirty="0" smtClean="0"/>
              <a:t>;  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           е) 2√3 - 3  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4000" b="1" dirty="0" smtClean="0"/>
              <a:t>2. Расположите в порядке возрастания числа:</a:t>
            </a:r>
          </a:p>
          <a:p>
            <a:pPr algn="ctr">
              <a:buNone/>
            </a:pPr>
            <a:r>
              <a:rPr lang="ru-RU" sz="4000" b="1" dirty="0" smtClean="0"/>
              <a:t>1,2;  1⅓;  1²/₇;  1,4;  1¹⁄₉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Сравнить: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а</a:t>
            </a:r>
            <a:r>
              <a:rPr lang="ru-RU" sz="4400" b="1" dirty="0" smtClean="0"/>
              <a:t>)  √50 и 6√2;              б) 3√3 и √12;</a:t>
            </a:r>
          </a:p>
          <a:p>
            <a:pPr>
              <a:buNone/>
            </a:pPr>
            <a:endParaRPr lang="ru-RU" sz="4400" b="1" dirty="0"/>
          </a:p>
          <a:p>
            <a:pPr>
              <a:buNone/>
            </a:pPr>
            <a:r>
              <a:rPr lang="ru-RU" sz="4400" b="1" dirty="0"/>
              <a:t>в</a:t>
            </a:r>
            <a:r>
              <a:rPr lang="ru-RU" sz="4400" b="1" dirty="0" smtClean="0"/>
              <a:t>)  √2,6 и √1,5;        г)  √196 и 14√2;</a:t>
            </a:r>
            <a:endParaRPr lang="ru-RU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7592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Проверочная 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/>
              <a:t>Вариант 1. </a:t>
            </a:r>
            <a:r>
              <a:rPr lang="ru-RU" dirty="0" smtClean="0"/>
              <a:t>Докажите неравенство:</a:t>
            </a:r>
          </a:p>
          <a:p>
            <a:pPr>
              <a:buNone/>
            </a:pPr>
            <a:r>
              <a:rPr lang="ru-RU" sz="4000" b="1" dirty="0"/>
              <a:t>а</a:t>
            </a:r>
            <a:r>
              <a:rPr lang="ru-RU" sz="4000" b="1" dirty="0" smtClean="0"/>
              <a:t>) (6у -1)(у +2 )&lt; (3у + 4)(2у + 1);</a:t>
            </a:r>
          </a:p>
          <a:p>
            <a:pPr>
              <a:buNone/>
            </a:pPr>
            <a:r>
              <a:rPr lang="ru-RU" sz="4000" b="1" dirty="0"/>
              <a:t>б</a:t>
            </a:r>
            <a:r>
              <a:rPr lang="ru-RU" sz="4000" b="1" dirty="0" smtClean="0"/>
              <a:t>) 4(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+2) &lt; 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+ 3)² - 2х.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u="sng" dirty="0" smtClean="0"/>
              <a:t>Вариант 2. </a:t>
            </a:r>
            <a:r>
              <a:rPr lang="ru-RU" dirty="0" smtClean="0"/>
              <a:t>Докажите неравенство:</a:t>
            </a:r>
          </a:p>
          <a:p>
            <a:pPr>
              <a:buNone/>
            </a:pPr>
            <a:r>
              <a:rPr lang="ru-RU" sz="4000" b="1" dirty="0"/>
              <a:t>а</a:t>
            </a:r>
            <a:r>
              <a:rPr lang="ru-RU" sz="4000" b="1" dirty="0" smtClean="0"/>
              <a:t>) (3у – 1 )(2у +1) &gt; (2у – 1)(2 + 3у);</a:t>
            </a:r>
          </a:p>
          <a:p>
            <a:pPr>
              <a:buNone/>
            </a:pPr>
            <a:r>
              <a:rPr lang="ru-RU" sz="4000" b="1" dirty="0"/>
              <a:t>б</a:t>
            </a:r>
            <a:r>
              <a:rPr lang="ru-RU" sz="4000" b="1" dirty="0" smtClean="0"/>
              <a:t>) 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– 5)² + 3х &gt; 7(1-х).</a:t>
            </a: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349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Трек</vt:lpstr>
      <vt:lpstr>Тема Office</vt:lpstr>
      <vt:lpstr>Справедливость</vt:lpstr>
      <vt:lpstr>Числовые неравенства.</vt:lpstr>
      <vt:lpstr>Сравнение действительных чисел.</vt:lpstr>
      <vt:lpstr>Сравнение действительных чисел.</vt:lpstr>
      <vt:lpstr>Сравнить:</vt:lpstr>
      <vt:lpstr>Определение:</vt:lpstr>
      <vt:lpstr>Итог урока:</vt:lpstr>
      <vt:lpstr>Устная работа:</vt:lpstr>
      <vt:lpstr>3. Сравнить:</vt:lpstr>
      <vt:lpstr> Проверочная работа.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неравенства.</dc:title>
  <dc:creator>User</dc:creator>
  <cp:lastModifiedBy>User</cp:lastModifiedBy>
  <cp:revision>11</cp:revision>
  <dcterms:created xsi:type="dcterms:W3CDTF">2012-02-23T05:07:45Z</dcterms:created>
  <dcterms:modified xsi:type="dcterms:W3CDTF">2012-02-27T06:44:26Z</dcterms:modified>
</cp:coreProperties>
</file>