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64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64C73E-4A10-4319-9B47-0CF87F2B4A2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A3754E-7628-4E97-BDBC-925DDCCE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43998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Взаимодействие педагога-психолога </a:t>
            </a:r>
            <a:br>
              <a:rPr lang="ru-RU" sz="3300" dirty="0" smtClean="0"/>
            </a:br>
            <a:r>
              <a:rPr lang="ru-RU" sz="3300" dirty="0" smtClean="0"/>
              <a:t>с воспитателями старших и подготовительных групп</a:t>
            </a:r>
            <a:br>
              <a:rPr lang="ru-RU" sz="3300" dirty="0" smtClean="0"/>
            </a:br>
            <a:r>
              <a:rPr lang="ru-RU" sz="3300" dirty="0" smtClean="0"/>
              <a:t> по формированию коммуникативной компетенции как одного из компонентов психологической готовности </a:t>
            </a:r>
            <a:br>
              <a:rPr lang="ru-RU" sz="3300" dirty="0" smtClean="0"/>
            </a:br>
            <a:r>
              <a:rPr lang="ru-RU" sz="3300" dirty="0" smtClean="0"/>
              <a:t>к обучению  в школе</a:t>
            </a: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57627"/>
            <a:ext cx="7772400" cy="9536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Педагог-психолог МБДОУ№130</a:t>
            </a:r>
          </a:p>
          <a:p>
            <a:r>
              <a:rPr lang="ru-RU" dirty="0" smtClean="0"/>
              <a:t>Савельева Динара </a:t>
            </a:r>
            <a:r>
              <a:rPr lang="ru-RU" dirty="0" err="1" smtClean="0"/>
              <a:t>Рустемовна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«Правила дружбы»</a:t>
            </a:r>
            <a:endParaRPr lang="ru-RU" dirty="0"/>
          </a:p>
        </p:txBody>
      </p:sp>
      <p:pic>
        <p:nvPicPr>
          <p:cNvPr id="3075" name="Picture 3" descr="C:\Users\user7\Desktop\Фото\комкомп\Изображение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8185" cy="5241139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«Паровозик «</a:t>
            </a:r>
            <a:r>
              <a:rPr lang="ru-RU" dirty="0" err="1" smtClean="0"/>
              <a:t>Я-хороший</a:t>
            </a:r>
            <a:r>
              <a:rPr lang="ru-RU" dirty="0" smtClean="0"/>
              <a:t>»»</a:t>
            </a:r>
            <a:endParaRPr lang="ru-RU" dirty="0"/>
          </a:p>
        </p:txBody>
      </p:sp>
      <p:pic>
        <p:nvPicPr>
          <p:cNvPr id="4099" name="Picture 3" descr="C:\Users\user7\Desktop\Фото\комкомп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63" y="1402547"/>
            <a:ext cx="7273937" cy="5455453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«Совместный рисунок»</a:t>
            </a:r>
            <a:endParaRPr lang="ru-RU" dirty="0"/>
          </a:p>
        </p:txBody>
      </p:sp>
      <p:pic>
        <p:nvPicPr>
          <p:cNvPr id="5122" name="Picture 2" descr="C:\Users\user7\Desktop\Фото\комкомп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214942" cy="3590026"/>
          </a:xfrm>
          <a:prstGeom prst="rect">
            <a:avLst/>
          </a:prstGeom>
          <a:noFill/>
        </p:spPr>
      </p:pic>
      <p:pic>
        <p:nvPicPr>
          <p:cNvPr id="5125" name="Picture 5" descr="C:\Users\user7\Desktop\Фото\комкомп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01951"/>
            <a:ext cx="5274732" cy="395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15370" cy="3153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Успехов Вам в таком нелегком, но увлекательном деле – воспитании подрастающего поколения!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000372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Педагог-психолог ДОУ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это специалист, реализующий комплексную психологическую работу с ребенком.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Одним из условий результативности его труда является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тесное сотрудничество с воспитателями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поскольку слаженность работы, единство требований и подходов, искренняя заинтересованность в гармоничном развитии ребенка обоих специалистов есть основа эффективности не только  их совместной деятельности, но  и образовательного процесса в целом.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3935613"/>
          </a:xfrm>
        </p:spPr>
        <p:txBody>
          <a:bodyPr/>
          <a:lstStyle/>
          <a:p>
            <a:r>
              <a:rPr lang="ru-RU" dirty="0" smtClean="0"/>
              <a:t>интеллектуальную, </a:t>
            </a:r>
          </a:p>
          <a:p>
            <a:r>
              <a:rPr lang="ru-RU" dirty="0" smtClean="0"/>
              <a:t>личностную, </a:t>
            </a:r>
          </a:p>
          <a:p>
            <a:r>
              <a:rPr lang="ru-RU" dirty="0" smtClean="0"/>
              <a:t>эмоционально-волевую,</a:t>
            </a:r>
          </a:p>
          <a:p>
            <a:r>
              <a:rPr lang="ru-RU" sz="2400" dirty="0" smtClean="0"/>
              <a:t>социально-психологическую (коммуникативную) готовности.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Психологическая готовность к школе</a:t>
            </a:r>
            <a:r>
              <a:rPr lang="ru-RU" sz="2800" dirty="0" smtClean="0"/>
              <a:t> – интегративная характеристика, в качестве компонентов которой выделяют: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гибкое владение способами установления и поддержания взаимоотношений,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развитие потребности в общении,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умение действовать совместно.</a:t>
            </a:r>
          </a:p>
          <a:p>
            <a:pPr algn="just">
              <a:buFont typeface="Wingdings" pitchFamily="2" charset="2"/>
              <a:buChar char="Ø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u="sng" dirty="0" smtClean="0">
                <a:latin typeface="Arial" pitchFamily="34" charset="0"/>
                <a:cs typeface="Arial" pitchFamily="34" charset="0"/>
              </a:rPr>
              <a:t>Коммуникативная компетенция дошкольников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– это формируемое интегративное качество личности, включающее в себя: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7194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неумение устанавливать контакт, </a:t>
            </a:r>
          </a:p>
          <a:p>
            <a:r>
              <a:rPr lang="ru-RU" sz="3200" dirty="0" smtClean="0"/>
              <a:t>  уход от общения,</a:t>
            </a:r>
          </a:p>
          <a:p>
            <a:r>
              <a:rPr lang="ru-RU" sz="3200" dirty="0" smtClean="0"/>
              <a:t> конфликты, </a:t>
            </a:r>
          </a:p>
          <a:p>
            <a:r>
              <a:rPr lang="ru-RU" sz="3200" dirty="0" smtClean="0"/>
              <a:t> нежелание считаться с мнением и потребностями окружающих </a:t>
            </a:r>
            <a:r>
              <a:rPr lang="ru-RU" sz="3200" smtClean="0"/>
              <a:t>и т.д.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/>
              <a:t>Нарушения в коммуникативной сфере дошкольников</a:t>
            </a:r>
            <a:r>
              <a:rPr lang="ru-RU" sz="36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43446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577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Совместное составление психологических характеристик детей группы, на основе диагностики психолога и ежедневного педагогического наблюдения воспитателя. </a:t>
            </a:r>
          </a:p>
          <a:p>
            <a:pPr lvl="0"/>
            <a:r>
              <a:rPr lang="ru-RU" dirty="0" smtClean="0"/>
              <a:t>Совместное участие в занятиях, основанное на безусловном принятии ребенка таким, какой он есть.</a:t>
            </a:r>
          </a:p>
          <a:p>
            <a:pPr lvl="0"/>
            <a:r>
              <a:rPr lang="ru-RU" dirty="0" smtClean="0"/>
              <a:t>Контроль воспитателя за соблюдением детьми в группе правил, умений и навыков, формируемых на занятиях, способствующий более быстрому их закреплению.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/>
              <a:t>Алгоритм совместной деятельности педагога-психолога и воспитателя по формированию коммуникативной компетенции:</a:t>
            </a:r>
            <a:endParaRPr lang="ru-RU" sz="2400" u="sng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7117"/>
          </a:xfrm>
        </p:spPr>
        <p:txBody>
          <a:bodyPr/>
          <a:lstStyle/>
          <a:p>
            <a:r>
              <a:rPr lang="ru-RU" dirty="0" smtClean="0"/>
              <a:t>формированию потребности в общении;</a:t>
            </a:r>
          </a:p>
          <a:p>
            <a:r>
              <a:rPr lang="ru-RU" dirty="0" smtClean="0"/>
              <a:t> закреплению навыков установления и поддержания контактов,</a:t>
            </a:r>
          </a:p>
          <a:p>
            <a:r>
              <a:rPr lang="ru-RU" dirty="0" smtClean="0"/>
              <a:t>развитию качеств, помогающих в общении и купированию тех, которые мешают,</a:t>
            </a:r>
          </a:p>
          <a:p>
            <a:r>
              <a:rPr lang="ru-RU" dirty="0" smtClean="0"/>
              <a:t>формированию навыков совместной деятельности, которая возможна  только при соблюдении правил, уважительном отношении к другим детям.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Занятия по развитию коммуникативных навыков должны способствовать: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6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«Поздоровайся разными частями тела »</a:t>
            </a:r>
            <a:endParaRPr lang="ru-RU" dirty="0"/>
          </a:p>
        </p:txBody>
      </p:sp>
      <p:pic>
        <p:nvPicPr>
          <p:cNvPr id="1026" name="Picture 2" descr="C:\Users\user7\Desktop\Фото\комкомп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«Чем мы похожи»</a:t>
            </a:r>
            <a:endParaRPr lang="ru-RU" dirty="0"/>
          </a:p>
        </p:txBody>
      </p:sp>
      <p:pic>
        <p:nvPicPr>
          <p:cNvPr id="2050" name="Picture 2" descr="C:\Users\user7\Desktop\Фото\комкомп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5287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314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            Взаимодействие педагога-психолога  с воспитателями старших и подготовительных групп  по формированию коммуникативной компетенции как одного из компонентов психологической готовности  к обучению  в школе</vt:lpstr>
      <vt:lpstr>Презентация PowerPoint</vt:lpstr>
      <vt:lpstr>Психологическая готовность к школе – интегративная характеристика, в качестве компонентов которой выделяют:</vt:lpstr>
      <vt:lpstr>Коммуникативная компетенция дошкольников – это формируемое интегративное качество личности, включающее в себя: </vt:lpstr>
      <vt:lpstr>Нарушения в коммуникативной сфере дошкольников: </vt:lpstr>
      <vt:lpstr>Алгоритм совместной деятельности педагога-психолога и воспитателя по формированию коммуникативной компетенции:</vt:lpstr>
      <vt:lpstr>Занятия по развитию коммуникативных навыков должны способствовать: </vt:lpstr>
      <vt:lpstr>«Поздоровайся разными частями тела »</vt:lpstr>
      <vt:lpstr>«Чем мы похожи»</vt:lpstr>
      <vt:lpstr>«Правила дружбы»</vt:lpstr>
      <vt:lpstr>«Паровозик «Я-хороший»»</vt:lpstr>
      <vt:lpstr>«Совместный рисунок»</vt:lpstr>
      <vt:lpstr>Успехов Вам в таком нелегком, но увлекательном деле – воспитании подрастающего поколения!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педагога-психолога с воспитателями старших и подготовительных групп  по формированию коммуникативной компетенции как одного из компонентов психологической готовности к обучению  в школе</dc:title>
  <dc:creator>user7</dc:creator>
  <cp:lastModifiedBy>User</cp:lastModifiedBy>
  <cp:revision>11</cp:revision>
  <dcterms:created xsi:type="dcterms:W3CDTF">2009-09-22T23:51:10Z</dcterms:created>
  <dcterms:modified xsi:type="dcterms:W3CDTF">2013-12-09T13:13:57Z</dcterms:modified>
</cp:coreProperties>
</file>