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5" autoAdjust="0"/>
    <p:restoredTop sz="85932" autoAdjust="0"/>
  </p:normalViewPr>
  <p:slideViewPr>
    <p:cSldViewPr>
      <p:cViewPr varScale="1">
        <p:scale>
          <a:sx n="60" d="100"/>
          <a:sy n="60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F559A-AED8-4548-88AD-6E4924C1C96D}" type="datetimeFigureOut">
              <a:rPr lang="ru-RU" smtClean="0"/>
              <a:t>08.05.2012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4AFD-2717-4E76-AE87-53BB9A4B1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7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4AFD-2717-4E76-AE87-53BB9A4B149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9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3946-1DA5-4902-A386-827700422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36C1A-6EFA-4C0C-B835-FCD140BCD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53D4F-D10D-40EF-B395-A6E46AAC5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C34F-55D1-41FD-B505-3102264E3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6FA1D-59C9-4B1C-B71A-BEABD615D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A8AA5-21AF-47E5-95E5-4E3BAEAFE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13735-5507-491C-8726-F9EAD740B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696B-BFA6-4736-B988-1D47CEA05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2E43-AACD-412C-B57D-253099B6D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2BB42-E5F4-4BC6-8207-6908B456E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94705-2051-40FA-B202-AD233F7E3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8EAB6C-3CDB-4415-AA6A-3B4DFAA92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785813" y="1643063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b="1" dirty="0" smtClean="0"/>
              <a:t>ИЗЛОЖЕНИЕ</a:t>
            </a:r>
            <a:endParaRPr lang="ru-RU" sz="5400" dirty="0" smtClean="0"/>
          </a:p>
        </p:txBody>
      </p:sp>
      <p:pic>
        <p:nvPicPr>
          <p:cNvPr id="13314" name="Рисунок 4" descr="children_012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5" descr="children_017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 descr="children_013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 descr="children_012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8" descr="children_016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3 класс</a:t>
            </a:r>
          </a:p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smtClean="0"/>
              <a:t>Глущенко А. 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0441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ОРФОГРАФИЧЕСКАЯ ПОДГОТОВКА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43841"/>
            <a:ext cx="9036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	Мама </a:t>
            </a:r>
            <a:r>
              <a:rPr lang="ru-RU" sz="2800" b="1" dirty="0" err="1" smtClean="0"/>
              <a:t>подм_тала</a:t>
            </a:r>
            <a:r>
              <a:rPr lang="ru-RU" sz="2800" b="1" dirty="0" smtClean="0"/>
              <a:t> </a:t>
            </a:r>
            <a:r>
              <a:rPr lang="ru-RU" sz="2800" b="1" dirty="0"/>
              <a:t>пол, а Петя </a:t>
            </a:r>
            <a:r>
              <a:rPr lang="ru-RU" sz="2800" b="1" dirty="0" smtClean="0"/>
              <a:t>р_совал </a:t>
            </a:r>
            <a:r>
              <a:rPr lang="ru-RU" sz="2800" b="1" dirty="0"/>
              <a:t>маму с веником в руках. </a:t>
            </a:r>
            <a:r>
              <a:rPr lang="ru-RU" sz="2800" b="1" dirty="0" smtClean="0"/>
              <a:t>П_том </a:t>
            </a:r>
            <a:r>
              <a:rPr lang="ru-RU" sz="2800" b="1" dirty="0"/>
              <a:t>мама </a:t>
            </a:r>
            <a:r>
              <a:rPr lang="ru-RU" sz="2800" b="1" dirty="0" smtClean="0"/>
              <a:t>выб_вала к_вры</a:t>
            </a:r>
            <a:r>
              <a:rPr lang="ru-RU" sz="2800" b="1" dirty="0"/>
              <a:t>, мыла </a:t>
            </a:r>
            <a:r>
              <a:rPr lang="ru-RU" sz="2800" b="1" dirty="0" smtClean="0"/>
              <a:t>п_суду</a:t>
            </a:r>
            <a:r>
              <a:rPr lang="ru-RU" sz="2800" b="1" dirty="0"/>
              <a:t>, чистила </a:t>
            </a:r>
            <a:r>
              <a:rPr lang="ru-RU" sz="2800" b="1" dirty="0" smtClean="0"/>
              <a:t>к_ртошку</a:t>
            </a:r>
            <a:r>
              <a:rPr lang="ru-RU" sz="2800" b="1" dirty="0"/>
              <a:t>. Всё это Петя тоже </a:t>
            </a:r>
            <a:r>
              <a:rPr lang="ru-RU" sz="2800" b="1" dirty="0" smtClean="0"/>
              <a:t>н_р</a:t>
            </a:r>
            <a:r>
              <a:rPr lang="ru-RU" sz="2800" b="1" dirty="0"/>
              <a:t>_</a:t>
            </a:r>
            <a:r>
              <a:rPr lang="ru-RU" sz="2800" b="1" dirty="0" smtClean="0"/>
              <a:t>совал </a:t>
            </a:r>
            <a:r>
              <a:rPr lang="ru-RU" sz="2800" b="1" dirty="0"/>
              <a:t>и раскрасил </a:t>
            </a:r>
            <a:r>
              <a:rPr lang="ru-RU" sz="2800" b="1" dirty="0" smtClean="0"/>
              <a:t>цв_тными к_р_ндашами</a:t>
            </a:r>
            <a:r>
              <a:rPr lang="ru-RU" sz="2800" b="1" dirty="0"/>
              <a:t>. </a:t>
            </a:r>
            <a:r>
              <a:rPr lang="ru-RU" sz="2800" b="1" dirty="0" smtClean="0"/>
              <a:t>Кр_сивая </a:t>
            </a:r>
            <a:r>
              <a:rPr lang="ru-RU" sz="2800" b="1" dirty="0"/>
              <a:t>получилась мама.</a:t>
            </a:r>
          </a:p>
          <a:p>
            <a:r>
              <a:rPr lang="ru-RU" sz="2800" b="1" dirty="0"/>
              <a:t>	</a:t>
            </a:r>
            <a:r>
              <a:rPr lang="ru-RU" sz="2800" b="1" dirty="0" smtClean="0"/>
              <a:t>Приш_л _тец </a:t>
            </a:r>
            <a:r>
              <a:rPr lang="ru-RU" sz="2800" b="1" dirty="0"/>
              <a:t>с работы. Петя </a:t>
            </a:r>
            <a:r>
              <a:rPr lang="ru-RU" sz="2800" b="1" dirty="0" smtClean="0"/>
              <a:t>п_хвастался св_ими </a:t>
            </a:r>
            <a:r>
              <a:rPr lang="ru-RU" sz="2800" b="1" dirty="0"/>
              <a:t>рисунками и </a:t>
            </a:r>
            <a:r>
              <a:rPr lang="ru-RU" sz="2800" b="1" dirty="0" smtClean="0"/>
              <a:t>спр_сил</a:t>
            </a:r>
            <a:r>
              <a:rPr lang="ru-RU" sz="2800" b="1" dirty="0"/>
              <a:t>, какой из них самый лучший.</a:t>
            </a:r>
          </a:p>
          <a:p>
            <a:r>
              <a:rPr lang="ru-RU" sz="2800" b="1" dirty="0"/>
              <a:t>	</a:t>
            </a:r>
            <a:r>
              <a:rPr lang="ru-RU" sz="2800" b="1" dirty="0" smtClean="0"/>
              <a:t>В </a:t>
            </a:r>
            <a:r>
              <a:rPr lang="ru-RU" sz="2800" b="1" dirty="0"/>
              <a:t>ответ папа </a:t>
            </a:r>
            <a:r>
              <a:rPr lang="ru-RU" sz="2800" b="1" dirty="0" smtClean="0"/>
              <a:t>ск_зал</a:t>
            </a:r>
            <a:r>
              <a:rPr lang="ru-RU" sz="2800" b="1" dirty="0"/>
              <a:t>, что самый лучший рисунок тот, которого Петя не нарисовал. Там Петя </a:t>
            </a:r>
            <a:r>
              <a:rPr lang="ru-RU" sz="2800" b="1" dirty="0" smtClean="0"/>
              <a:t>п_м_гает </a:t>
            </a:r>
            <a:r>
              <a:rPr lang="ru-RU" sz="2800" b="1" dirty="0"/>
              <a:t>маме убирать </a:t>
            </a:r>
            <a:r>
              <a:rPr lang="ru-RU" sz="2800" b="1" dirty="0" smtClean="0"/>
              <a:t>кв_ртиру</a:t>
            </a:r>
            <a:r>
              <a:rPr lang="ru-RU" sz="2800" b="1" dirty="0"/>
              <a:t>, мыть </a:t>
            </a:r>
            <a:r>
              <a:rPr lang="ru-RU" sz="2800" b="1" dirty="0" smtClean="0"/>
              <a:t>п_суду</a:t>
            </a:r>
            <a:r>
              <a:rPr lang="ru-RU" sz="2800" b="1" dirty="0"/>
              <a:t>, чистить </a:t>
            </a:r>
            <a:r>
              <a:rPr lang="ru-RU" sz="2800" b="1" dirty="0" smtClean="0"/>
              <a:t>к_ртошку</a:t>
            </a:r>
            <a:r>
              <a:rPr lang="ru-RU" sz="28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156532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56532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194425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4138" y="196346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193119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5656" y="2419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7720" y="236033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9245" y="27886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2844" y="27563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6136" y="28018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323287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9983" y="324394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3848" y="31748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71256" y="369653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Ё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776" y="3664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72200" y="36320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3185" y="408092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78869" y="41364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9912" y="49411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14473" y="58052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89540" y="57633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5876" y="57633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9477" y="61745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11652" y="61745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Самый лучший рисунок.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8768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	Мама </a:t>
            </a:r>
            <a:r>
              <a:rPr lang="ru-RU" sz="2400" b="1" dirty="0">
                <a:solidFill>
                  <a:schemeClr val="tx1"/>
                </a:solidFill>
              </a:rPr>
              <a:t>подметала пол, а Петя рисовал маму с веником в руках. Потом мама выбивала ковры, мыла посуду, чистила картошку. Всё это Петя тоже нарисовал и раскрасил цветными карандашами. Красивая получилась мама.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</a:rPr>
              <a:t>Пришёл </a:t>
            </a:r>
            <a:r>
              <a:rPr lang="ru-RU" sz="2400" b="1" dirty="0">
                <a:solidFill>
                  <a:schemeClr val="tx1"/>
                </a:solidFill>
              </a:rPr>
              <a:t>отец с работы. Петя похвастался своими рисунками и спросил, какой из них самый лучший.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>
                <a:solidFill>
                  <a:schemeClr val="tx1"/>
                </a:solidFill>
              </a:rPr>
              <a:t>ответ папа сказал, что самый лучший рисунок тот, которого Петя не нарисовал. Там Петя помогает маме убирать квартиру, мыть посуду, чистить картошку.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0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/>
              <a:t>1. Мама работает, Петя рисует.</a:t>
            </a:r>
          </a:p>
          <a:p>
            <a:r>
              <a:rPr lang="ru-RU" sz="3600" b="1" dirty="0"/>
              <a:t>2. Петя показывает рисунки папе.</a:t>
            </a:r>
          </a:p>
          <a:p>
            <a:r>
              <a:rPr lang="ru-RU" sz="3600" b="1" dirty="0"/>
              <a:t>3. Самый лучший </a:t>
            </a:r>
            <a:r>
              <a:rPr lang="ru-RU" sz="3600" b="1" dirty="0" smtClean="0"/>
              <a:t>рисунок.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76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95400" y="1981200"/>
            <a:ext cx="7848600" cy="4144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7920879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38962"/>
            <a:ext cx="12557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270375"/>
            <a:ext cx="1371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лучший рисунок.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5"/>
          <p:cNvSpPr>
            <a:spLocks noGrp="1"/>
          </p:cNvSpPr>
          <p:nvPr>
            <p:ph idx="1"/>
          </p:nvPr>
        </p:nvSpPr>
        <p:spPr>
          <a:xfrm>
            <a:off x="611560" y="1556792"/>
            <a:ext cx="7848600" cy="51845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		</a:t>
            </a:r>
            <a:r>
              <a:rPr lang="ru-RU" sz="2400" dirty="0" smtClean="0">
                <a:solidFill>
                  <a:schemeClr val="tx1"/>
                </a:solidFill>
              </a:rPr>
              <a:t>Мама подметала пол, а Петя рисовал маму с веником в руках. Потом мама выбивала ковры, мыла посуду, чистила картошку. Всё это Петя тоже нарисовал и раскрасил цветными карандашами. Красивая получилась мама.</a:t>
            </a:r>
          </a:p>
          <a:p>
            <a:pPr eaLnBrk="1" hangingPunct="1">
              <a:buFontTx/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	Пришёл отец с работы. Петя похвастался своими рисунками и спросил, какой из них самый лучший.</a:t>
            </a:r>
          </a:p>
          <a:p>
            <a:pPr eaLnBrk="1" hangingPunct="1">
              <a:buFontTx/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	В ответ папа сказал, что самый лучший рисунок тот, которого Петя не нарисовал. Там Петя помогает маме убирать квартиру, мыть посуду, чистить картошку.</a:t>
            </a:r>
          </a:p>
          <a:p>
            <a:pPr eaLnBrk="1" hangingPunct="1">
              <a:buFontTx/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260649"/>
            <a:ext cx="1656183" cy="137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РАБОТА НАД ТЕКСТОМ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84784"/>
            <a:ext cx="7848600" cy="464137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Чем занималась мама?</a:t>
            </a:r>
            <a:endParaRPr lang="ru-RU" sz="32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Что делал Петя?</a:t>
            </a:r>
            <a:endParaRPr lang="ru-RU" sz="32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Какой же рисунок, по мнению папы, был самым лучшим?</a:t>
            </a:r>
            <a:endParaRPr lang="ru-RU" sz="32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</a:rPr>
              <a:t>П</a:t>
            </a:r>
            <a:r>
              <a:rPr lang="ru-RU" sz="3200" dirty="0" smtClean="0">
                <a:solidFill>
                  <a:srgbClr val="7030A0"/>
                </a:solidFill>
              </a:rPr>
              <a:t>очему он так сказал Пете?</a:t>
            </a:r>
            <a:endParaRPr lang="ru-RU" sz="32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Какова главная мысль текста?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СОСТАВЛЕНИЕ ПЛАНА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Мама подметала пол, а Петя рисовал маму с веником в руках. Потом мама выбивала ковры, мыла посуду, чистила картошку. Всё это Петя тоже нарисовал и раскрасил цветными карандашами. Красивая получилась мама.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8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/>
              <a:t>1. Мама работает, </a:t>
            </a:r>
            <a:r>
              <a:rPr lang="ru-RU" sz="4000" dirty="0"/>
              <a:t>П</a:t>
            </a:r>
            <a:r>
              <a:rPr lang="ru-RU" sz="4000" dirty="0" smtClean="0"/>
              <a:t>етя рисует.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2" t="7612" r="5048" b="7403"/>
          <a:stretch/>
        </p:blipFill>
        <p:spPr bwMode="auto">
          <a:xfrm>
            <a:off x="1524000" y="2665114"/>
            <a:ext cx="2039888" cy="299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708919"/>
            <a:ext cx="2088232" cy="284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6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СОСТАВЛЕНИЕ ПЛАНА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	Пришёл </a:t>
            </a:r>
            <a:r>
              <a:rPr lang="ru-RU" sz="3600" dirty="0"/>
              <a:t>отец с работы. Петя похвастался своими рисунками и спросил, какой из них самый лучший.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7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2. Петя показывает рисунки папе.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 bwMode="auto">
          <a:xfrm>
            <a:off x="2627881" y="3140968"/>
            <a:ext cx="3933825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5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СОСТАВЛЕНИЕ ПЛАНА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	В </a:t>
            </a:r>
            <a:r>
              <a:rPr lang="ru-RU" sz="3600" dirty="0"/>
              <a:t>ответ папа сказал, что самый лучший рисунок тот, которого Петя не нарисовал. Там Петя помогает маме убирать квартиру, мыть посуду, чистить картошку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37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3. Самый лучший рисунок.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08" r="13459" b="6577"/>
          <a:stretch/>
        </p:blipFill>
        <p:spPr bwMode="auto">
          <a:xfrm>
            <a:off x="899592" y="2645859"/>
            <a:ext cx="1668380" cy="391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235" y="2645859"/>
            <a:ext cx="2876221" cy="215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6" r="5264"/>
          <a:stretch/>
        </p:blipFill>
        <p:spPr bwMode="auto">
          <a:xfrm>
            <a:off x="5740599" y="3588816"/>
            <a:ext cx="3302496" cy="241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1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368</TotalTime>
  <Words>175</Words>
  <Application>Microsoft Office PowerPoint</Application>
  <PresentationFormat>Экран (4:3)</PresentationFormat>
  <Paragraphs>64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10069046</vt:lpstr>
      <vt:lpstr>ИЗЛОЖЕНИЕ</vt:lpstr>
      <vt:lpstr>            Самый лучший рисунок.</vt:lpstr>
      <vt:lpstr>РАБОТА НАД ТЕКСТОМ</vt:lpstr>
      <vt:lpstr>СОСТАВЛЕНИЕ ПЛАНА</vt:lpstr>
      <vt:lpstr>ПЛАН</vt:lpstr>
      <vt:lpstr>СОСТАВЛЕНИЕ ПЛАНА</vt:lpstr>
      <vt:lpstr>ПЛАН</vt:lpstr>
      <vt:lpstr>СОСТАВЛЕНИЕ ПЛАНА</vt:lpstr>
      <vt:lpstr>ПЛАН</vt:lpstr>
      <vt:lpstr>ОРФОГРАФИЧЕСКАЯ ПОДГОТОВКА</vt:lpstr>
      <vt:lpstr>Самый лучший рисунок.</vt:lpstr>
      <vt:lpstr>ПЛАН</vt:lpstr>
      <vt:lpstr>Презентация PowerPoint</vt:lpstr>
    </vt:vector>
  </TitlesOfParts>
  <Company>URTISI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40</cp:revision>
  <dcterms:created xsi:type="dcterms:W3CDTF">2011-08-18T13:52:20Z</dcterms:created>
  <dcterms:modified xsi:type="dcterms:W3CDTF">2012-05-08T06:34:47Z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