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70" r:id="rId6"/>
    <p:sldId id="271" r:id="rId7"/>
    <p:sldId id="284" r:id="rId8"/>
    <p:sldId id="279" r:id="rId9"/>
    <p:sldId id="275" r:id="rId10"/>
    <p:sldId id="276" r:id="rId11"/>
    <p:sldId id="282" r:id="rId12"/>
    <p:sldId id="278" r:id="rId13"/>
    <p:sldId id="277" r:id="rId14"/>
    <p:sldId id="274" r:id="rId15"/>
    <p:sldId id="283" r:id="rId16"/>
    <p:sldId id="280" r:id="rId17"/>
    <p:sldId id="281" r:id="rId18"/>
    <p:sldId id="285" r:id="rId19"/>
    <p:sldId id="266" r:id="rId20"/>
    <p:sldId id="286" r:id="rId21"/>
    <p:sldId id="267" r:id="rId22"/>
    <p:sldId id="268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4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726C1-D426-4C0C-9149-D33F7DA2DEA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4496AE-AABC-4DB7-848A-1A87DC4D25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DF85DA-87A0-413C-ABA1-856F8F861E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FBC55D-FB3B-40FD-84CD-11AE0E5A9FB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3EA006-6342-48ED-9E79-A993A5F0E0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D699A1-2D15-4E22-8EC6-DE3798D6BC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7993F7-262C-40BF-87A3-44E6F8650C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94263-6DB2-4E25-898A-360DF500609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3D784-22F8-43B8-B161-167D99EB77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B164E-93FC-46FC-82C5-DBF16DC2CD6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D036D2-F89D-48A1-A5F4-D39B32A459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AE73478-62FB-4E48-9042-285190713110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oxdesign.ru/aphorism/author/a_france.html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6600" b="1" i="1"/>
              <a:t>«Кому дано, с того и спросится».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581525"/>
            <a:ext cx="6400800" cy="1752600"/>
          </a:xfrm>
        </p:spPr>
        <p:txBody>
          <a:bodyPr/>
          <a:lstStyle/>
          <a:p>
            <a:r>
              <a:rPr lang="ru-RU" dirty="0" smtClean="0"/>
              <a:t>Чугунова  </a:t>
            </a:r>
            <a:r>
              <a:rPr lang="ru-RU" dirty="0"/>
              <a:t>Ольга Владимировна.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Антарктида!</a:t>
            </a:r>
          </a:p>
        </p:txBody>
      </p:sp>
      <p:pic>
        <p:nvPicPr>
          <p:cNvPr id="30723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 Африку!!!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 </a:t>
            </a:r>
            <a:r>
              <a:rPr lang="ru-RU" sz="4800" b="1" i="1"/>
              <a:t>А теперь мы в Африку </a:t>
            </a:r>
          </a:p>
          <a:p>
            <a:r>
              <a:rPr lang="ru-RU" sz="4800" b="1" i="1"/>
              <a:t>С вами поплывем!</a:t>
            </a:r>
          </a:p>
          <a:p>
            <a:r>
              <a:rPr lang="ru-RU" sz="4800" b="1" i="1"/>
              <a:t>Что же интересное</a:t>
            </a:r>
          </a:p>
          <a:p>
            <a:r>
              <a:rPr lang="ru-RU" sz="4800" b="1" i="1"/>
              <a:t>В Африке найдём</a:t>
            </a:r>
            <a:r>
              <a:rPr lang="ru-RU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/>
              <a:t>Пушкин ценил родственные связи!</a:t>
            </a:r>
          </a:p>
        </p:txBody>
      </p:sp>
      <p:pic>
        <p:nvPicPr>
          <p:cNvPr id="32771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48263" y="1600200"/>
            <a:ext cx="3538537" cy="4525963"/>
          </a:xfrm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9163" y="1628775"/>
            <a:ext cx="340360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стихи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4800"/>
              <a:t>17 30 48</a:t>
            </a:r>
          </a:p>
          <a:p>
            <a:r>
              <a:rPr lang="ru-RU" sz="4800"/>
              <a:t>140 10 01</a:t>
            </a:r>
          </a:p>
          <a:p>
            <a:r>
              <a:rPr lang="ru-RU" sz="4800"/>
              <a:t>126 138</a:t>
            </a:r>
          </a:p>
          <a:p>
            <a:r>
              <a:rPr lang="ru-RU" sz="4800"/>
              <a:t>143 501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7772400" cy="1470025"/>
          </a:xfrm>
        </p:spPr>
        <p:txBody>
          <a:bodyPr/>
          <a:lstStyle/>
          <a:p>
            <a:r>
              <a:rPr lang="ru-RU"/>
              <a:t>??????????????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2565400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5400"/>
              <a:t>2 46 38 1</a:t>
            </a:r>
          </a:p>
          <a:p>
            <a:pPr>
              <a:lnSpc>
                <a:spcPct val="80000"/>
              </a:lnSpc>
            </a:pPr>
            <a:r>
              <a:rPr lang="ru-RU" sz="5400"/>
              <a:t>116 14 20!</a:t>
            </a:r>
          </a:p>
          <a:p>
            <a:pPr>
              <a:lnSpc>
                <a:spcPct val="80000"/>
              </a:lnSpc>
            </a:pPr>
            <a:r>
              <a:rPr lang="ru-RU" sz="5400"/>
              <a:t>15 14 21</a:t>
            </a:r>
          </a:p>
          <a:p>
            <a:pPr>
              <a:lnSpc>
                <a:spcPct val="80000"/>
              </a:lnSpc>
            </a:pPr>
            <a:r>
              <a:rPr lang="ru-RU" sz="5400"/>
              <a:t>14 0 17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В Южную Америку!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4800"/>
              <a:t>В Южную Америку </a:t>
            </a:r>
          </a:p>
          <a:p>
            <a:r>
              <a:rPr lang="ru-RU" sz="4800"/>
              <a:t>Наш корабль плывёт!</a:t>
            </a:r>
          </a:p>
          <a:p>
            <a:r>
              <a:rPr lang="ru-RU" sz="4800"/>
              <a:t>Большими рекордсменами </a:t>
            </a:r>
          </a:p>
          <a:p>
            <a:r>
              <a:rPr lang="ru-RU" sz="4800"/>
              <a:t>Америка слывёт!!</a:t>
            </a:r>
          </a:p>
          <a:p>
            <a:endParaRPr lang="ru-RU" sz="4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/>
              <a:t>Южная Америка</a:t>
            </a:r>
            <a:r>
              <a:rPr lang="ru-RU"/>
              <a:t>… 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Самая  маленькая птичка- колибри!</a:t>
            </a:r>
          </a:p>
          <a:p>
            <a:r>
              <a:rPr lang="ru-RU"/>
              <a:t>Самая большая змея- анаконда!</a:t>
            </a:r>
          </a:p>
          <a:p>
            <a:r>
              <a:rPr lang="ru-RU"/>
              <a:t>Самая полноводная река- Амазонка!</a:t>
            </a:r>
          </a:p>
          <a:p>
            <a:r>
              <a:rPr lang="ru-RU"/>
              <a:t> Самый большой грызун- капибара!</a:t>
            </a:r>
          </a:p>
          <a:p>
            <a:r>
              <a:rPr lang="ru-RU"/>
              <a:t>Самый влажный материк- Южная Америка!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/>
              <a:t>Северная Америка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5400" b="1" i="1"/>
              <a:t>Географические загадки со всего света!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Снова в путь!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4800" b="1" i="1"/>
              <a:t>В Евразию теперь </a:t>
            </a:r>
          </a:p>
          <a:p>
            <a:pPr>
              <a:lnSpc>
                <a:spcPct val="90000"/>
              </a:lnSpc>
            </a:pPr>
            <a:r>
              <a:rPr lang="ru-RU" sz="4800" b="1" i="1"/>
              <a:t>Возвращаемся, друзья!</a:t>
            </a:r>
          </a:p>
          <a:p>
            <a:pPr>
              <a:lnSpc>
                <a:spcPct val="90000"/>
              </a:lnSpc>
            </a:pPr>
            <a:r>
              <a:rPr lang="ru-RU" sz="4800" b="1" i="1"/>
              <a:t>Только песен мы не пели-</a:t>
            </a:r>
          </a:p>
          <a:p>
            <a:pPr>
              <a:lnSpc>
                <a:spcPct val="90000"/>
              </a:lnSpc>
            </a:pPr>
            <a:r>
              <a:rPr lang="ru-RU" sz="4800" b="1" i="1"/>
              <a:t>так подумала тут я!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492375"/>
            <a:ext cx="8229600" cy="1143000"/>
          </a:xfrm>
        </p:spPr>
        <p:txBody>
          <a:bodyPr/>
          <a:lstStyle/>
          <a:p>
            <a:r>
              <a:rPr lang="ru-RU" sz="8000"/>
              <a:t>Песни  о географических объектах.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Что это значит?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Надо быть поосторожнее со своими благими намерениями. Если берешь на себя что-то, то потом уже не сможешь сложить с себя эту обязанность, без негативных последствий для себя самого.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620713"/>
            <a:ext cx="8353425" cy="570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708275"/>
            <a:ext cx="8229600" cy="1143000"/>
          </a:xfrm>
        </p:spPr>
        <p:txBody>
          <a:bodyPr/>
          <a:lstStyle/>
          <a:p>
            <a:r>
              <a:rPr lang="ru-RU" sz="4000"/>
              <a:t>Февраль лишь наступает- </a:t>
            </a:r>
            <a:br>
              <a:rPr lang="ru-RU" sz="4000"/>
            </a:br>
            <a:r>
              <a:rPr lang="ru-RU" sz="4000"/>
              <a:t>и вновь  «учитель года»!</a:t>
            </a:r>
            <a:br>
              <a:rPr lang="ru-RU" sz="4000"/>
            </a:br>
            <a:r>
              <a:rPr lang="ru-RU" sz="4000"/>
              <a:t>Здесь лучшие из лучших </a:t>
            </a:r>
            <a:br>
              <a:rPr lang="ru-RU" sz="4000"/>
            </a:br>
            <a:r>
              <a:rPr lang="ru-RU" sz="4000"/>
              <a:t>сегодня собрались!</a:t>
            </a:r>
            <a:br>
              <a:rPr lang="ru-RU" sz="4000"/>
            </a:br>
            <a:r>
              <a:rPr lang="ru-RU" sz="4000"/>
              <a:t>И в том наша победа,</a:t>
            </a:r>
            <a:br>
              <a:rPr lang="ru-RU" sz="4000"/>
            </a:br>
            <a:r>
              <a:rPr lang="ru-RU" sz="4000"/>
              <a:t>Что детям посвятили</a:t>
            </a:r>
            <a:br>
              <a:rPr lang="ru-RU" sz="4000"/>
            </a:br>
            <a:r>
              <a:rPr lang="ru-RU" sz="4000"/>
              <a:t>С открытым добрым сердцем </a:t>
            </a:r>
            <a:br>
              <a:rPr lang="ru-RU" sz="4000"/>
            </a:br>
            <a:r>
              <a:rPr lang="ru-RU" sz="4000"/>
              <a:t>Единственную жизнь!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/>
              <a:t>Итог!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4800"/>
              <a:t>Знать бы надо всем давно</a:t>
            </a:r>
          </a:p>
          <a:p>
            <a:r>
              <a:rPr lang="ru-RU" sz="4800"/>
              <a:t>Богом всё возносится!</a:t>
            </a:r>
          </a:p>
          <a:p>
            <a:r>
              <a:rPr lang="ru-RU" sz="4800"/>
              <a:t>Кому многое дано-</a:t>
            </a:r>
          </a:p>
          <a:p>
            <a:r>
              <a:rPr lang="ru-RU" sz="4800"/>
              <a:t> С того много спросится!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6600"/>
              <a:t>Новая версия!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8000"/>
              <a:t>Кто везёт- на того и грузят</a:t>
            </a:r>
            <a:r>
              <a:rPr lang="ru-RU"/>
              <a:t>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692150"/>
            <a:ext cx="8229600" cy="4525963"/>
          </a:xfrm>
        </p:spPr>
        <p:txBody>
          <a:bodyPr/>
          <a:lstStyle/>
          <a:p>
            <a:r>
              <a:rPr lang="ru-RU" sz="4800" b="1" i="1"/>
              <a:t>Кому многое дано-</a:t>
            </a:r>
          </a:p>
          <a:p>
            <a:r>
              <a:rPr lang="ru-RU" sz="4800" b="1" i="1"/>
              <a:t>С того много спросится!</a:t>
            </a:r>
          </a:p>
          <a:p>
            <a:r>
              <a:rPr lang="ru-RU" sz="4800" b="1" i="1"/>
              <a:t>Сам так Бог сказал давно, </a:t>
            </a:r>
          </a:p>
          <a:p>
            <a:r>
              <a:rPr lang="ru-RU" sz="4800" b="1" i="1"/>
              <a:t>То ко всем относится!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1835150" y="261938"/>
            <a:ext cx="6049963" cy="594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ru-RU" sz="3200" i="1"/>
              <a:t>.Вновь себя мне представлять! Тема просто класс!</a:t>
            </a:r>
          </a:p>
          <a:p>
            <a:pPr algn="ctr"/>
            <a:r>
              <a:rPr lang="ru-RU" sz="3200" i="1"/>
              <a:t>Про себя-то всё понятно! А    ПРО   вас!</a:t>
            </a:r>
          </a:p>
          <a:p>
            <a:pPr algn="ctr"/>
            <a:r>
              <a:rPr lang="ru-RU" sz="3200" i="1"/>
              <a:t>Продержать вниманье масс!</a:t>
            </a:r>
          </a:p>
          <a:p>
            <a:pPr algn="ctr"/>
            <a:r>
              <a:rPr lang="ru-RU" sz="3200" i="1"/>
              <a:t>Я прошу   ЖЕ!   не сводите в это время с меня глаз!</a:t>
            </a:r>
          </a:p>
          <a:p>
            <a:pPr algn="ctr"/>
            <a:r>
              <a:rPr lang="ru-RU" sz="3200" i="1"/>
              <a:t>Я совсем вам не соперник! Чуть побуду- и уйду!</a:t>
            </a:r>
          </a:p>
          <a:p>
            <a:pPr algn="ctr"/>
            <a:r>
              <a:rPr lang="ru-RU" sz="3200" i="1"/>
              <a:t>Дети здесь! Ещё коллеги!  Не влетать же мне в трубу?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Туризм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 А мне всё нравится, нравится, нравится!</a:t>
            </a:r>
          </a:p>
          <a:p>
            <a:r>
              <a:rPr lang="ru-RU"/>
              <a:t>Я с удовольствием за всё берусь , друзья!</a:t>
            </a:r>
          </a:p>
          <a:p>
            <a:r>
              <a:rPr lang="ru-RU"/>
              <a:t>Туризм наш  славится, славится,   славится!</a:t>
            </a:r>
          </a:p>
          <a:p>
            <a:r>
              <a:rPr lang="ru-RU"/>
              <a:t>И  я  с детьми скорей бегу, бегу туда!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 туризме!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600200"/>
            <a:ext cx="7186612" cy="4492625"/>
          </a:xfrm>
        </p:spPr>
        <p:txBody>
          <a:bodyPr/>
          <a:lstStyle/>
          <a:p>
            <a:r>
              <a:rPr lang="ru-RU"/>
              <a:t>Путешествия учат больше, чем что бы то ни было. Иногда один день, проведенный в других местах, дает больше, чем десять лет жизни дома. - </a:t>
            </a:r>
            <a:r>
              <a:rPr lang="ru-RU" i="1">
                <a:hlinkClick r:id="rId2"/>
              </a:rPr>
              <a:t>А. Франс</a:t>
            </a:r>
            <a:r>
              <a:rPr lang="ru-RU"/>
              <a:t>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/>
      <p:bldP spid="389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Австралия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i="1" u="sng"/>
              <a:t>Австралия!  </a:t>
            </a:r>
            <a:r>
              <a:rPr lang="ru-RU"/>
              <a:t>Вот отсюда и начнётся наше путешествие, мы же туристы.</a:t>
            </a:r>
          </a:p>
          <a:p>
            <a:r>
              <a:rPr lang="ru-RU"/>
              <a:t>А ведь какая интересная жизнь у туристов! И юмор своеобразный! Свой сленг даже есть!  Лифчик-  спасательный жилет!</a:t>
            </a:r>
            <a:r>
              <a:rPr lang="en-US"/>
              <a:t>  </a:t>
            </a:r>
            <a:r>
              <a:rPr lang="ru-RU"/>
              <a:t> А кто ещё знает?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 rev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Антарктида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4800" b="1" i="1"/>
              <a:t>Море волнуется раз, </a:t>
            </a:r>
            <a:br>
              <a:rPr lang="ru-RU" sz="4800" b="1" i="1"/>
            </a:br>
            <a:r>
              <a:rPr lang="ru-RU" sz="4800" b="1" i="1"/>
              <a:t>Море волнуется два, </a:t>
            </a:r>
            <a:br>
              <a:rPr lang="ru-RU" sz="4800" b="1" i="1"/>
            </a:br>
            <a:r>
              <a:rPr lang="ru-RU" sz="4800" b="1" i="1"/>
              <a:t>Море волнуется три – </a:t>
            </a:r>
            <a:br>
              <a:rPr lang="ru-RU" sz="4800" b="1" i="1"/>
            </a:br>
            <a:r>
              <a:rPr lang="ru-RU" sz="4800" b="1" i="1"/>
              <a:t>Морская фигура замри</a:t>
            </a:r>
            <a:r>
              <a:rPr lang="ru-RU" sz="280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</TotalTime>
  <Words>413</Words>
  <Application>Microsoft Office PowerPoint</Application>
  <PresentationFormat>Экран (4:3)</PresentationFormat>
  <Paragraphs>71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Оформление по умолчанию</vt:lpstr>
      <vt:lpstr>«Кому дано, с того и спросится».</vt:lpstr>
      <vt:lpstr>Что это значит?</vt:lpstr>
      <vt:lpstr>Новая версия!</vt:lpstr>
      <vt:lpstr>Слайд 4</vt:lpstr>
      <vt:lpstr>Слайд 5</vt:lpstr>
      <vt:lpstr>Туризм</vt:lpstr>
      <vt:lpstr>О туризме!</vt:lpstr>
      <vt:lpstr>Австралия</vt:lpstr>
      <vt:lpstr>Антарктида</vt:lpstr>
      <vt:lpstr>Антарктида!</vt:lpstr>
      <vt:lpstr>В Африку!!!</vt:lpstr>
      <vt:lpstr>Пушкин ценил родственные связи!</vt:lpstr>
      <vt:lpstr>стихи</vt:lpstr>
      <vt:lpstr>??????????????</vt:lpstr>
      <vt:lpstr>В Южную Америку!</vt:lpstr>
      <vt:lpstr>Южная Америка… </vt:lpstr>
      <vt:lpstr>Северная Америка</vt:lpstr>
      <vt:lpstr>Снова в путь!</vt:lpstr>
      <vt:lpstr>Песни  о географических объектах.</vt:lpstr>
      <vt:lpstr>Слайд 20</vt:lpstr>
      <vt:lpstr>Февраль лишь наступает-  и вновь  «учитель года»! Здесь лучшие из лучших  сегодня собрались! И в том наша победа, Что детям посвятили С открытым добрым сердцем  Единственную жизнь!</vt:lpstr>
      <vt:lpstr>Итог!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«Кому дано, с того и спросится».</dc:title>
  <dc:creator>SamLab.ws</dc:creator>
  <cp:lastModifiedBy>Admin</cp:lastModifiedBy>
  <cp:revision>4</cp:revision>
  <dcterms:created xsi:type="dcterms:W3CDTF">2010-02-10T18:06:10Z</dcterms:created>
  <dcterms:modified xsi:type="dcterms:W3CDTF">2013-01-10T02:39:57Z</dcterms:modified>
</cp:coreProperties>
</file>