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476672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Викторина по сказкам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А.С. Пушкина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005064"/>
            <a:ext cx="4372000" cy="2376264"/>
          </a:xfrm>
        </p:spPr>
        <p:txBody>
          <a:bodyPr/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у</a:t>
            </a:r>
            <a:r>
              <a:rPr lang="ru-RU" sz="2000" dirty="0" smtClean="0">
                <a:solidFill>
                  <a:schemeClr val="tx1"/>
                </a:solidFill>
              </a:rPr>
              <a:t>читель начальных классов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I категории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Светкина О.С.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I категории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Панова Г.В.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9. Чем был полезен золотой петушок царю </a:t>
            </a:r>
            <a:r>
              <a:rPr lang="ru-RU" b="1" dirty="0" err="1" smtClean="0">
                <a:solidFill>
                  <a:schemeClr val="tx1"/>
                </a:solidFill>
              </a:rPr>
              <a:t>Дадону</a:t>
            </a:r>
            <a:r>
              <a:rPr lang="ru-RU" b="1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http://ped-kopilka.ru/upload/blogs/8824_4396104204c5b7a28d4f392b9022b54e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132856"/>
            <a:ext cx="2670795" cy="270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5085184"/>
            <a:ext cx="7920880" cy="122413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Указывал с </a:t>
            </a:r>
            <a:r>
              <a:rPr lang="ru-RU" sz="2400" b="1" dirty="0" smtClean="0"/>
              <a:t>какой стороны есть угроза нападения на владения царя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10. Из ветки какого дерева князь </a:t>
            </a:r>
            <a:r>
              <a:rPr lang="ru-RU" b="1" dirty="0" err="1" smtClean="0">
                <a:solidFill>
                  <a:schemeClr val="tx1"/>
                </a:solidFill>
              </a:rPr>
              <a:t>Гвидон</a:t>
            </a:r>
            <a:r>
              <a:rPr lang="ru-RU" b="1" dirty="0" smtClean="0">
                <a:solidFill>
                  <a:schemeClr val="tx1"/>
                </a:solidFill>
              </a:rPr>
              <a:t> сделал себе лук?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554" name="Picture 2" descr="Удалённая работа Работа фрилансера Скрипниченко Кира kira_art Князь Гвид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6096000" cy="25336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4725144"/>
            <a:ext cx="7560840" cy="122413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Из дуба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4482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11. В «Сказке о мёртвой царевне и о семи богатырях», как вы думаете, почему сенную девушку звали Чернавка?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http://ped-kopilka.ru/upload/blogs/8824_d82b6c2689054c0ace2c81d225ff8e38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564904"/>
            <a:ext cx="2090539" cy="249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4725144"/>
            <a:ext cx="7560840" cy="122413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Она была служанкой, выполняла «чёрную» работу по дому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12. Как старуха бранила старика в «Сказке о рыбаке и рыбке»?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Picture 2" descr="Дневник Там на неведомых дорожках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16832"/>
            <a:ext cx="3952200" cy="306309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4725144"/>
            <a:ext cx="7560840" cy="122413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«Дурачина ты, простофиля!</a:t>
            </a:r>
            <a:br>
              <a:rPr lang="ru-RU" sz="2400" b="1" dirty="0" smtClean="0"/>
            </a:br>
            <a:r>
              <a:rPr lang="ru-RU" sz="2400" b="1" dirty="0" smtClean="0"/>
              <a:t>Не умел ты взять выкупа с рыбки!»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1"/>
                </a:solidFill>
              </a:rPr>
              <a:t>13. </a:t>
            </a:r>
            <a:r>
              <a:rPr lang="ru-RU" b="1" dirty="0" smtClean="0">
                <a:solidFill>
                  <a:schemeClr val="tx1"/>
                </a:solidFill>
              </a:rPr>
              <a:t>В «Сказке о мёртвой царевне и о семи богатырях», как звали жениха мёртвой царевны?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797152"/>
            <a:ext cx="7560840" cy="122413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Елисей</a:t>
            </a:r>
            <a:endParaRPr lang="ru-RU" sz="3200" b="1" dirty="0"/>
          </a:p>
        </p:txBody>
      </p:sp>
      <p:pic>
        <p:nvPicPr>
          <p:cNvPr id="27650" name="Picture 2" descr="&quot;Избушка на курьих ножках&quot; - Сказочный палех Куркин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276872"/>
            <a:ext cx="4069708" cy="2738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1"/>
                </a:solidFill>
              </a:rPr>
              <a:t>14. </a:t>
            </a:r>
            <a:r>
              <a:rPr lang="ru-RU" b="1" dirty="0" smtClean="0">
                <a:solidFill>
                  <a:schemeClr val="tx1"/>
                </a:solidFill>
              </a:rPr>
              <a:t>Назовите оптический прибор, с помощью которого князь </a:t>
            </a:r>
            <a:r>
              <a:rPr lang="ru-RU" b="1" dirty="0" err="1" smtClean="0">
                <a:solidFill>
                  <a:schemeClr val="tx1"/>
                </a:solidFill>
              </a:rPr>
              <a:t>Гвидон</a:t>
            </a:r>
            <a:r>
              <a:rPr lang="ru-RU" b="1" dirty="0" smtClean="0">
                <a:solidFill>
                  <a:schemeClr val="tx1"/>
                </a:solidFill>
              </a:rPr>
              <a:t> рассматривал приближающиеся к острову корабли?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797152"/>
            <a:ext cx="7560840" cy="122413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Подзорная труба</a:t>
            </a:r>
            <a:endParaRPr lang="ru-RU" sz="3200" b="1" dirty="0"/>
          </a:p>
        </p:txBody>
      </p:sp>
      <p:pic>
        <p:nvPicPr>
          <p:cNvPr id="28674" name="Picture 2" descr="Художник Герман Травников. Альбом произведений. Ска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276872"/>
            <a:ext cx="2278786" cy="2838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1"/>
                </a:solidFill>
              </a:rPr>
              <a:t>15. </a:t>
            </a:r>
            <a:r>
              <a:rPr lang="ru-RU" b="1" dirty="0" smtClean="0">
                <a:solidFill>
                  <a:schemeClr val="tx1"/>
                </a:solidFill>
              </a:rPr>
              <a:t>В «Сказке о золотом петушке», что кричал петушок, сидя на спице»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797152"/>
            <a:ext cx="874846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«</a:t>
            </a:r>
            <a:r>
              <a:rPr lang="ru-RU" sz="3200" b="1" dirty="0" err="1" smtClean="0"/>
              <a:t>Кири-ку-ку</a:t>
            </a:r>
            <a:r>
              <a:rPr lang="ru-RU" sz="3200" b="1" dirty="0" smtClean="0"/>
              <a:t>, царствуй, лёжа на боку!»</a:t>
            </a:r>
            <a:endParaRPr lang="ru-RU" sz="3200" b="1" dirty="0"/>
          </a:p>
        </p:txBody>
      </p:sp>
      <p:pic>
        <p:nvPicPr>
          <p:cNvPr id="29698" name="Picture 2" descr="заказать реадеры сим наложенным платежом, купить Reader sim и мульти сим, интернет магазин - Российская литературная сказка - С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1" y="2060848"/>
            <a:ext cx="2186471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16. </a:t>
            </a:r>
            <a:r>
              <a:rPr lang="ru-RU" b="1" dirty="0" smtClean="0">
                <a:solidFill>
                  <a:schemeClr val="tx1"/>
                </a:solidFill>
              </a:rPr>
              <a:t>В «Сказке о царе </a:t>
            </a:r>
            <a:r>
              <a:rPr lang="ru-RU" b="1" dirty="0" err="1" smtClean="0">
                <a:solidFill>
                  <a:schemeClr val="tx1"/>
                </a:solidFill>
              </a:rPr>
              <a:t>Салтане</a:t>
            </a:r>
            <a:r>
              <a:rPr lang="ru-RU" b="1" dirty="0" smtClean="0">
                <a:solidFill>
                  <a:schemeClr val="tx1"/>
                </a:solidFill>
              </a:rPr>
              <a:t>», какие три чуда были на острове Буяне? 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797152"/>
            <a:ext cx="874846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Белка, </a:t>
            </a:r>
            <a:r>
              <a:rPr lang="ru-RU" sz="3200" b="1" dirty="0" err="1" smtClean="0"/>
              <a:t>зз</a:t>
            </a:r>
            <a:r>
              <a:rPr lang="ru-RU" sz="3200" b="1" dirty="0" smtClean="0"/>
              <a:t> богатыря, царевна Лебедь</a:t>
            </a:r>
            <a:endParaRPr lang="ru-RU" sz="3200" b="1" dirty="0"/>
          </a:p>
        </p:txBody>
      </p:sp>
      <p:pic>
        <p:nvPicPr>
          <p:cNvPr id="30722" name="Picture 2" descr="http://torfilm.ru/i/s2/08/6/7/a0a2799d5ffbb0c55ae6a798b08ef4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44824"/>
            <a:ext cx="3647728" cy="2735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797152"/>
            <a:ext cx="874846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/>
          </a:p>
        </p:txBody>
      </p:sp>
      <p:pic>
        <p:nvPicPr>
          <p:cNvPr id="31746" name="Picture 2" descr="Сказка о золотой рыбке на новый лад сценарий сказки пушкина на новый лад сказка о рыбаке и рыбке на новый лад сценарий золотая 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132856"/>
            <a:ext cx="3779639" cy="26362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479715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smtClean="0"/>
              <a:t>- новое корыто</a:t>
            </a:r>
            <a:br>
              <a:rPr lang="ru-RU" sz="2000" i="1" dirty="0" smtClean="0"/>
            </a:br>
            <a:r>
              <a:rPr lang="ru-RU" sz="2000" i="1" dirty="0" smtClean="0"/>
              <a:t>- новая изба</a:t>
            </a:r>
            <a:br>
              <a:rPr lang="ru-RU" sz="2000" i="1" dirty="0" smtClean="0"/>
            </a:br>
            <a:r>
              <a:rPr lang="ru-RU" sz="2000" i="1" dirty="0" smtClean="0"/>
              <a:t>- быть столбовою дворянкой</a:t>
            </a:r>
            <a:br>
              <a:rPr lang="ru-RU" sz="2000" i="1" dirty="0" smtClean="0"/>
            </a:br>
            <a:r>
              <a:rPr lang="ru-RU" sz="2000" i="1" dirty="0" smtClean="0"/>
              <a:t>- быть вольною царицей</a:t>
            </a:r>
            <a:br>
              <a:rPr lang="ru-RU" sz="2000" i="1" dirty="0" smtClean="0"/>
            </a:br>
            <a:r>
              <a:rPr lang="ru-RU" sz="2000" i="1" dirty="0" smtClean="0"/>
              <a:t>- быть владычицей морскою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764704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17. </a:t>
            </a:r>
            <a:r>
              <a:rPr lang="ru-RU" sz="3200" b="1" dirty="0" smtClean="0"/>
              <a:t>Какие желания были у старухи в «Сказке о рыбаке и рыбке»?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26876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18. Что это были за изделия из золотых скорлупок, которые пускались в ход по свету?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797152"/>
            <a:ext cx="874846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Золотые монеты</a:t>
            </a:r>
          </a:p>
        </p:txBody>
      </p:sp>
      <p:pic>
        <p:nvPicPr>
          <p:cNvPr id="30722" name="Picture 2" descr="http://torfilm.ru/i/s2/08/6/7/a0a2799d5ffbb0c55ae6a798b08ef4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132856"/>
            <a:ext cx="3647728" cy="2735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</a:t>
            </a:r>
            <a:r>
              <a:rPr lang="ru-RU" sz="2800" b="1" dirty="0" smtClean="0">
                <a:solidFill>
                  <a:schemeClr val="tx1"/>
                </a:solidFill>
              </a:rPr>
              <a:t>. Какая сказка не принадлежит перу А.С. </a:t>
            </a:r>
            <a:r>
              <a:rPr lang="ru-RU" sz="2800" b="1" dirty="0" smtClean="0">
                <a:solidFill>
                  <a:schemeClr val="tx1"/>
                </a:solidFill>
              </a:rPr>
              <a:t>Пушкина: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9251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   а</a:t>
            </a:r>
            <a:r>
              <a:rPr lang="ru-RU" sz="2800" dirty="0" smtClean="0"/>
              <a:t>) «Сказка о рыбаке и рыбке</a:t>
            </a:r>
            <a:r>
              <a:rPr lang="ru-RU" sz="2800" dirty="0" smtClean="0"/>
              <a:t>»</a:t>
            </a:r>
          </a:p>
          <a:p>
            <a:pPr algn="ctr"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в</a:t>
            </a:r>
            <a:r>
              <a:rPr lang="ru-RU" sz="2800" dirty="0" smtClean="0"/>
              <a:t>) «Сказка о попе и о работнике </a:t>
            </a:r>
            <a:r>
              <a:rPr lang="ru-RU" sz="2800" dirty="0" smtClean="0"/>
              <a:t>его </a:t>
            </a:r>
            <a:r>
              <a:rPr lang="ru-RU" sz="2800" dirty="0" err="1" smtClean="0"/>
              <a:t>Балде</a:t>
            </a:r>
            <a:r>
              <a:rPr lang="ru-RU" sz="2800" dirty="0" smtClean="0"/>
              <a:t>»</a:t>
            </a:r>
          </a:p>
          <a:p>
            <a:pPr algn="ctr"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г) «Сказка о золотом петушке»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2204864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б) «Конёк-Горбунок»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19. </a:t>
            </a:r>
            <a:r>
              <a:rPr lang="ru-RU" b="1" dirty="0" smtClean="0">
                <a:solidFill>
                  <a:schemeClr val="tx1"/>
                </a:solidFill>
              </a:rPr>
              <a:t>Кто дал царю </a:t>
            </a:r>
            <a:r>
              <a:rPr lang="ru-RU" b="1" dirty="0" err="1" smtClean="0">
                <a:solidFill>
                  <a:schemeClr val="tx1"/>
                </a:solidFill>
              </a:rPr>
              <a:t>Дадону</a:t>
            </a:r>
            <a:r>
              <a:rPr lang="ru-RU" b="1" dirty="0" smtClean="0">
                <a:solidFill>
                  <a:schemeClr val="tx1"/>
                </a:solidFill>
              </a:rPr>
              <a:t> золотого петушка?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://ped-kopilka.ru/upload/blogs/8824_82fb716c01098f90920ce2a736bf21c5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00808"/>
            <a:ext cx="33843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4797152"/>
            <a:ext cx="874846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Мудрец-звездочет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20. </a:t>
            </a:r>
            <a:r>
              <a:rPr lang="ru-RU" b="1" dirty="0" smtClean="0">
                <a:solidFill>
                  <a:schemeClr val="tx1"/>
                </a:solidFill>
              </a:rPr>
              <a:t>В «Сказке о рыбаке и рыбке», из какого меха была на старухе душегрейка, когда она стала столбовою дворянкой?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797152"/>
            <a:ext cx="874846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Из меха соболя</a:t>
            </a:r>
          </a:p>
        </p:txBody>
      </p:sp>
      <p:pic>
        <p:nvPicPr>
          <p:cNvPr id="5" name="Picture 2" descr="Сказка о золотой рыбке на новый лад сценарий сказки пушкина на новый лад сказка о рыбаке и рыбке на новый лад сценарий золотая 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636912"/>
            <a:ext cx="3131567" cy="2184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21. </a:t>
            </a:r>
            <a:r>
              <a:rPr lang="ru-RU" b="1" dirty="0" smtClean="0">
                <a:solidFill>
                  <a:schemeClr val="tx1"/>
                </a:solidFill>
              </a:rPr>
              <a:t>Кто вскружил голову царю </a:t>
            </a:r>
            <a:r>
              <a:rPr lang="ru-RU" b="1" dirty="0" err="1" smtClean="0">
                <a:solidFill>
                  <a:schemeClr val="tx1"/>
                </a:solidFill>
              </a:rPr>
              <a:t>Дадону</a:t>
            </a:r>
            <a:r>
              <a:rPr lang="ru-RU" b="1" dirty="0" smtClean="0">
                <a:solidFill>
                  <a:schemeClr val="tx1"/>
                </a:solidFill>
              </a:rPr>
              <a:t> в «Сказке о Золотом петушке»?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797152"/>
            <a:ext cx="874846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Шамаханская</a:t>
            </a:r>
            <a:r>
              <a:rPr lang="ru-RU" sz="3200" b="1" dirty="0" smtClean="0"/>
              <a:t> царица</a:t>
            </a:r>
          </a:p>
        </p:txBody>
      </p:sp>
      <p:pic>
        <p:nvPicPr>
          <p:cNvPr id="34818" name="Picture 2" descr="Сказка о золотом Петушке , автор Пушкин А.С. скачать Кни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844824"/>
            <a:ext cx="2392644" cy="3078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7281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22. За </a:t>
            </a:r>
            <a:r>
              <a:rPr lang="ru-RU" b="1" dirty="0" smtClean="0">
                <a:solidFill>
                  <a:schemeClr val="tx1"/>
                </a:solidFill>
              </a:rPr>
              <a:t>что в «Сказке о рыбаке и рыбке» А.С. Пушкин оставил старуху у разбитого корыта?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797152"/>
            <a:ext cx="874846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За непомерную жадность</a:t>
            </a:r>
          </a:p>
        </p:txBody>
      </p:sp>
      <p:pic>
        <p:nvPicPr>
          <p:cNvPr id="5" name="Рисунок 4" descr="http://ped-kopilka.ru/upload/blogs/8824_d1980627a6b9694dbdcfc0a906335566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132856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782764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"Сказка ложь, да в ней намёк! Добрым молодцам урок." (</a:t>
            </a:r>
            <a:r>
              <a:rPr lang="ru-RU" sz="3200" b="1" smtClean="0">
                <a:solidFill>
                  <a:schemeClr val="accent1">
                    <a:lumMod val="75000"/>
                  </a:schemeClr>
                </a:solidFill>
              </a:rPr>
              <a:t>А.С.Пушкин</a:t>
            </a:r>
            <a:r>
              <a:rPr lang="ru-RU" sz="3200" b="1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2</a:t>
            </a:r>
            <a:r>
              <a:rPr lang="ru-RU" sz="2800" b="1" dirty="0" smtClean="0">
                <a:solidFill>
                  <a:schemeClr val="tx1"/>
                </a:solidFill>
              </a:rPr>
              <a:t>. Какими словами начинается «Сказка о рыбаке и рыбке»?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ped-kopilka.ru/upload/blogs/8824_4055b78ca081a4e28ae259275624eba4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84784"/>
            <a:ext cx="3054647" cy="384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5229200"/>
            <a:ext cx="7704856" cy="11521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«Жил старик со своею старухой</a:t>
            </a:r>
          </a:p>
          <a:p>
            <a:pPr algn="ctr"/>
            <a:r>
              <a:rPr lang="ru-RU" sz="2800" b="1" dirty="0" smtClean="0"/>
              <a:t>У само синего моря…»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49817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3. В «Сказке о Царе </a:t>
            </a:r>
            <a:r>
              <a:rPr lang="ru-RU" sz="2800" b="1" dirty="0" err="1" smtClean="0">
                <a:solidFill>
                  <a:schemeClr val="tx1"/>
                </a:solidFill>
              </a:rPr>
              <a:t>Салтане</a:t>
            </a:r>
            <a:r>
              <a:rPr lang="ru-RU" sz="2800" b="1" dirty="0" smtClean="0">
                <a:solidFill>
                  <a:schemeClr val="tx1"/>
                </a:solidFill>
              </a:rPr>
              <a:t>» какое будущее для себя видела каждая из сестриц, если бы была царицей?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http://ped-kopilka.ru/upload/blogs/8824_70de0db3e078fb8d53ba0585a0d152f2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00808"/>
            <a:ext cx="3194670" cy="23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4293096"/>
            <a:ext cx="8568952" cy="16561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4149081"/>
            <a:ext cx="8367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первая – «То на весь крещёный мир приготовила б я пир</a:t>
            </a:r>
            <a:r>
              <a:rPr lang="ru-RU" sz="2000" b="1" dirty="0" smtClean="0"/>
              <a:t>…»</a:t>
            </a:r>
          </a:p>
          <a:p>
            <a:endParaRPr lang="ru-RU" sz="2000" b="1" dirty="0" smtClean="0"/>
          </a:p>
          <a:p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5301208"/>
            <a:ext cx="76338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третья – «Я б для батюшки-царя родила богатыря</a:t>
            </a:r>
            <a:r>
              <a:rPr lang="ru-RU" sz="2000" b="1" dirty="0" smtClean="0"/>
              <a:t>…»</a:t>
            </a:r>
          </a:p>
          <a:p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4437112"/>
            <a:ext cx="7739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вторая – «То на весь бы мир одна наткала я полотна</a:t>
            </a:r>
            <a:r>
              <a:rPr lang="ru-RU" sz="2000" b="1" dirty="0" smtClean="0"/>
              <a:t>…»</a:t>
            </a:r>
          </a:p>
          <a:p>
            <a:endParaRPr lang="ru-RU" sz="2000" b="1" dirty="0" smtClean="0"/>
          </a:p>
          <a:p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4. Как звали царя в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 smtClean="0">
                <a:solidFill>
                  <a:schemeClr val="tx1"/>
                </a:solidFill>
              </a:rPr>
              <a:t>Сказке о золотом петушке»? 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0" name="Picture 2" descr="ArtRu.info - Illustrations - Bilibin Ivan Yakovlevi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00808"/>
            <a:ext cx="4128926" cy="30243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40" y="4581128"/>
            <a:ext cx="5760640" cy="1080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Царь </a:t>
            </a:r>
            <a:r>
              <a:rPr lang="ru-RU" sz="3200" b="1" dirty="0" err="1" smtClean="0"/>
              <a:t>Дадон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5. В какой сказке А.С.Пушкина «живёт» </a:t>
            </a:r>
            <a:r>
              <a:rPr lang="ru-RU" b="1" dirty="0" err="1" smtClean="0">
                <a:solidFill>
                  <a:schemeClr val="tx1"/>
                </a:solidFill>
              </a:rPr>
              <a:t>Шамаханская</a:t>
            </a:r>
            <a:r>
              <a:rPr lang="ru-RU" b="1" dirty="0" smtClean="0">
                <a:solidFill>
                  <a:schemeClr val="tx1"/>
                </a:solidFill>
              </a:rPr>
              <a:t> царица?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5229200"/>
            <a:ext cx="6840760" cy="1080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«Сказка о золотом петушке»</a:t>
            </a:r>
            <a:endParaRPr lang="ru-RU" sz="3200" b="1" dirty="0"/>
          </a:p>
        </p:txBody>
      </p:sp>
      <p:pic>
        <p:nvPicPr>
          <p:cNvPr id="18434" name="Picture 2" descr="Слава - Белые голуб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16832"/>
            <a:ext cx="4875047" cy="3266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6. В «Сказке о попе и о работнике его </a:t>
            </a:r>
            <a:r>
              <a:rPr lang="ru-RU" b="1" dirty="0" err="1" smtClean="0">
                <a:solidFill>
                  <a:schemeClr val="tx1"/>
                </a:solidFill>
              </a:rPr>
              <a:t>Балде</a:t>
            </a:r>
            <a:r>
              <a:rPr lang="ru-RU" b="1" dirty="0" smtClean="0">
                <a:solidFill>
                  <a:schemeClr val="tx1"/>
                </a:solidFill>
              </a:rPr>
              <a:t>», каких работников искал поп на базаре?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5085184"/>
            <a:ext cx="6840760" cy="1080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Конюха, плотника и повара </a:t>
            </a:r>
            <a:endParaRPr lang="ru-RU" sz="3200" b="1" dirty="0"/>
          </a:p>
        </p:txBody>
      </p:sp>
      <p:pic>
        <p:nvPicPr>
          <p:cNvPr id="19458" name="Picture 2" descr="Сказки-1: 'У лукоморья дуб зеленый.'; Сказка о мертвой царевне и о семи богатырях Для самых маленьких Сказка о попе и работн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204864"/>
            <a:ext cx="2160240" cy="2826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7. Сколько лет прожил старик со своею старухой в «Сказке о рыбаке и рыбке»?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506" name="Picture 2" descr="Сказка о рыбаке и рыбке - фото, когда смотреть по ТВ - Яндекс.Телепрограм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060848"/>
            <a:ext cx="3240360" cy="24455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5085184"/>
            <a:ext cx="6840760" cy="1080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33 года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8. С какими словами обращалась царица к зеркальцу в «Сказке о мёртвой царевне и о семи богатырях»?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http://ped-kopilka.ru/upload/blogs/8824_30f4324f74d8fcee47599c65bc005330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564904"/>
            <a:ext cx="331236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512" y="3212976"/>
            <a:ext cx="59046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«Свет мой, зеркальце! Скажи,</a:t>
            </a:r>
            <a:b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Да всю правду доложи:</a:t>
            </a:r>
            <a:b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Я ль на свете всех милее,</a:t>
            </a:r>
            <a:b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Всех румяней и белее?..»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109</TotalTime>
  <Words>410</Words>
  <Application>Microsoft Office PowerPoint</Application>
  <PresentationFormat>Экран (4:3)</PresentationFormat>
  <Paragraphs>59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Викторина по сказкам  А.С. Пушкина</vt:lpstr>
      <vt:lpstr>1. Какая сказка не принадлежит перу А.С. Пушкина:</vt:lpstr>
      <vt:lpstr>     2. Какими словами начинается «Сказка о рыбаке и рыбке»? </vt:lpstr>
      <vt:lpstr>3. В «Сказке о Царе Салтане» какое будущее для себя видела каждая из сестриц, если бы была царицей?</vt:lpstr>
      <vt:lpstr>4. Как звали царя в  «Сказке о золотом петушке»? </vt:lpstr>
      <vt:lpstr>5. В какой сказке А.С.Пушкина «живёт» Шамаханская царица?</vt:lpstr>
      <vt:lpstr>6. В «Сказке о попе и о работнике его Балде», каких работников искал поп на базаре?</vt:lpstr>
      <vt:lpstr>7. Сколько лет прожил старик со своею старухой в «Сказке о рыбаке и рыбке»?</vt:lpstr>
      <vt:lpstr>8. С какими словами обращалась царица к зеркальцу в «Сказке о мёртвой царевне и о семи богатырях»?</vt:lpstr>
      <vt:lpstr>9. Чем был полезен золотой петушок царю Дадону?</vt:lpstr>
      <vt:lpstr>10. Из ветки какого дерева князь Гвидон сделал себе лук?</vt:lpstr>
      <vt:lpstr>11. В «Сказке о мёртвой царевне и о семи богатырях», как вы думаете, почему сенную девушку звали Чернавка? </vt:lpstr>
      <vt:lpstr>12. Как старуха бранила старика в «Сказке о рыбаке и рыбке»? </vt:lpstr>
      <vt:lpstr>   13. В «Сказке о мёртвой царевне и о семи богатырях», как звали жениха мёртвой царевны? </vt:lpstr>
      <vt:lpstr>   14. Назовите оптический прибор, с помощью которого князь Гвидон рассматривал приближающиеся к острову корабли?</vt:lpstr>
      <vt:lpstr>   15. В «Сказке о золотом петушке», что кричал петушок, сидя на спице»</vt:lpstr>
      <vt:lpstr>   16. В «Сказке о царе Салтане», какие три чуда были на острове Буяне?  </vt:lpstr>
      <vt:lpstr>    </vt:lpstr>
      <vt:lpstr>    18. Что это были за изделия из золотых скорлупок, которые пускались в ход по свету? </vt:lpstr>
      <vt:lpstr>19. Кто дал царю Дадону золотого петушка? </vt:lpstr>
      <vt:lpstr>20. В «Сказке о рыбаке и рыбке», из какого меха была на старухе душегрейка, когда она стала столбовою дворянкой?</vt:lpstr>
      <vt:lpstr>21. Кто вскружил голову царю Дадону в «Сказке о Золотом петушке»? </vt:lpstr>
      <vt:lpstr>22. За что в «Сказке о рыбаке и рыбке» А.С. Пушкин оставил старуху у разбитого корыта?   </vt:lpstr>
      <vt:lpstr>"Сказка ложь, да в ней намёк! Добрым молодцам урок." (А.С.Пушкин)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сказкам  А.С. Пушкина</dc:title>
  <dc:creator>Ольга</dc:creator>
  <cp:lastModifiedBy>Ольга</cp:lastModifiedBy>
  <cp:revision>29</cp:revision>
  <dcterms:created xsi:type="dcterms:W3CDTF">2014-11-25T08:52:37Z</dcterms:created>
  <dcterms:modified xsi:type="dcterms:W3CDTF">2014-11-25T10:52:07Z</dcterms:modified>
</cp:coreProperties>
</file>