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1" r:id="rId12"/>
    <p:sldId id="269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47FC-1D65-441A-B3BB-5CB6737B2DDB}" type="datetimeFigureOut">
              <a:rPr lang="ru-RU" smtClean="0"/>
              <a:pPr/>
              <a:t>29.04.2015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0ABB-7D39-4A2E-800B-DF04F55CB3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getImage (13)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DSCN129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404664"/>
            <a:ext cx="3672408" cy="275430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Snapshot_20150316_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476672"/>
            <a:ext cx="3744416" cy="26642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Snapshot_20150316_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356992"/>
            <a:ext cx="3757563" cy="28181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Snapshot_20150316_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573016"/>
            <a:ext cx="3929052" cy="27363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Snapshot_20150316_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404664"/>
            <a:ext cx="3456384" cy="26642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Snapshot_20150316_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476672"/>
            <a:ext cx="3384037" cy="253802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Snapshot_201503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3284984"/>
            <a:ext cx="3480048" cy="26100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 descr="Snapshot_201503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60032" y="3447002"/>
            <a:ext cx="3552056" cy="25742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Snapshot_201503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3930925" cy="2952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Snapshot_201503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404664"/>
            <a:ext cx="3840427" cy="2880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Snapshot_201503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501008"/>
            <a:ext cx="4032448" cy="2970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Snapshot_201503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501008"/>
            <a:ext cx="3882819" cy="29121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napshot_201503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62018"/>
            <a:ext cx="3683902" cy="27629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Рисунок 2" descr="Snapshot_201503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0"/>
            <a:ext cx="3689515" cy="27671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Snapshot_201503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356991"/>
            <a:ext cx="3960439" cy="297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Snapshot_201503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7984" y="3212976"/>
            <a:ext cx="3786807" cy="29121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Высочкина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Светлана.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napshot_201503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051444" y="158514"/>
            <a:ext cx="7048947" cy="52867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2421905" cy="275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Пасха</a:t>
            </a:r>
            <a:endParaRPr lang="ru-RU" dirty="0"/>
          </a:p>
        </p:txBody>
      </p:sp>
      <p:pic>
        <p:nvPicPr>
          <p:cNvPr id="7" name="Содержимое 6" descr="at318755456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87800" y="513556"/>
            <a:ext cx="4286250" cy="5372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20688"/>
            <a:ext cx="3528392" cy="5505475"/>
          </a:xfrm>
        </p:spPr>
        <p:txBody>
          <a:bodyPr>
            <a:normAutofit/>
          </a:bodyPr>
          <a:lstStyle/>
          <a:p>
            <a:r>
              <a:rPr lang="ru-RU" dirty="0" smtClean="0"/>
              <a:t>Цель: Создать условия, раскрывающие творческий и интеллектуальный потенциал ребёнка, ориентированный на творческое взаимодействии детей, родителей и педагогов, и способствующих самопониманию и саморазвитию всех участников педагогического процесса на основе приобщения детей к традиционной культуре.</a:t>
            </a:r>
          </a:p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1.Сформировать у ребёнка представление о христианском празднике»Пасха»</a:t>
            </a:r>
          </a:p>
          <a:p>
            <a:r>
              <a:rPr lang="ru-RU" dirty="0" smtClean="0"/>
              <a:t>2.Знакомить с традициями и обычаями русского народа для формирования эстетического вкуса и обогащения зрительных впечатлений.</a:t>
            </a:r>
          </a:p>
          <a:p>
            <a:r>
              <a:rPr lang="ru-RU" dirty="0" smtClean="0"/>
              <a:t>1.Формировать позитивное, уважительное отношение к традициями и обрядам русского народа.</a:t>
            </a:r>
          </a:p>
          <a:p>
            <a:r>
              <a:rPr lang="ru-RU" dirty="0" smtClean="0"/>
              <a:t>5.Развивать творческие способности детей и родителей в продуктивной и  музыкальной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00" dirty="0"/>
              <a:t>.</a:t>
            </a:r>
          </a:p>
        </p:txBody>
      </p:sp>
      <p:pic>
        <p:nvPicPr>
          <p:cNvPr id="5" name="Рисунок 4" descr="getImage (2)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31094" y="0"/>
            <a:ext cx="9275094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00" dirty="0" smtClean="0"/>
              <a:t>.</a:t>
            </a:r>
            <a:endParaRPr lang="ru-RU" sz="900" dirty="0"/>
          </a:p>
        </p:txBody>
      </p:sp>
      <p:pic>
        <p:nvPicPr>
          <p:cNvPr id="5" name="Рисунок 4" descr="getImage (3)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72673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00" dirty="0" smtClean="0"/>
              <a:t>.</a:t>
            </a:r>
            <a:endParaRPr lang="ru-RU" sz="900" dirty="0"/>
          </a:p>
        </p:txBody>
      </p:sp>
      <p:pic>
        <p:nvPicPr>
          <p:cNvPr id="5" name="Рисунок 4" descr="getImage (4)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900" dirty="0" smtClean="0"/>
              <a:t>.</a:t>
            </a:r>
            <a:endParaRPr lang="ru-RU" sz="900" dirty="0"/>
          </a:p>
        </p:txBody>
      </p:sp>
      <p:pic>
        <p:nvPicPr>
          <p:cNvPr id="5" name="Рисунок 4" descr="getImage (6)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28673" y="0"/>
            <a:ext cx="9172673" cy="69255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getImage (7)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" y="0"/>
            <a:ext cx="9144000" cy="67995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getImage (8)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85599"/>
            <a:ext cx="9144000" cy="69435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getImage (9).pn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71201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118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.</vt:lpstr>
      <vt:lpstr>Пасха</vt:lpstr>
      <vt:lpstr>.</vt:lpstr>
      <vt:lpstr>.</vt:lpstr>
      <vt:lpstr>.</vt:lpstr>
      <vt:lpstr>.</vt:lpstr>
      <vt:lpstr>Слайд 7</vt:lpstr>
      <vt:lpstr>.</vt:lpstr>
      <vt:lpstr>Слайд 9</vt:lpstr>
      <vt:lpstr>.</vt:lpstr>
      <vt:lpstr>.</vt:lpstr>
      <vt:lpstr>.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2015-04-15T09:54:37Z</dcterms:created>
  <dcterms:modified xsi:type="dcterms:W3CDTF">2015-04-29T18:59:38Z</dcterms:modified>
</cp:coreProperties>
</file>