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70" r:id="rId4"/>
    <p:sldId id="259" r:id="rId5"/>
    <p:sldId id="271" r:id="rId6"/>
    <p:sldId id="272" r:id="rId7"/>
    <p:sldId id="260" r:id="rId8"/>
    <p:sldId id="273" r:id="rId9"/>
    <p:sldId id="274" r:id="rId10"/>
    <p:sldId id="261" r:id="rId11"/>
    <p:sldId id="275" r:id="rId12"/>
    <p:sldId id="262" r:id="rId13"/>
    <p:sldId id="277" r:id="rId14"/>
    <p:sldId id="276" r:id="rId15"/>
    <p:sldId id="263" r:id="rId16"/>
    <p:sldId id="278" r:id="rId17"/>
    <p:sldId id="264" r:id="rId18"/>
    <p:sldId id="265" r:id="rId19"/>
    <p:sldId id="266" r:id="rId20"/>
    <p:sldId id="279" r:id="rId21"/>
    <p:sldId id="267" r:id="rId22"/>
    <p:sldId id="280" r:id="rId23"/>
    <p:sldId id="268" r:id="rId24"/>
    <p:sldId id="26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Огонь. Я –друг. Я – враг.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5102225" y="2362200"/>
            <a:ext cx="4041775" cy="3763963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Составитель: Воспитатель </a:t>
            </a:r>
            <a:r>
              <a:rPr lang="ru-RU" dirty="0" smtClean="0"/>
              <a:t>группы продленного дня Стахеева Елена Николаевна</a:t>
            </a:r>
            <a:endParaRPr lang="ru-RU" dirty="0"/>
          </a:p>
        </p:txBody>
      </p:sp>
      <p:pic>
        <p:nvPicPr>
          <p:cNvPr id="1026" name="Picture 2" descr="C:\Users\Пользователь\Desktop\Новая папка (3)\firesonboy_Av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810000" cy="48196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Знают взрослые, знают дети</a:t>
            </a:r>
            <a:br>
              <a:rPr lang="ru-RU" sz="2800" dirty="0" smtClean="0"/>
            </a:br>
            <a:r>
              <a:rPr lang="ru-RU" sz="2800" dirty="0" smtClean="0"/>
              <a:t>В самых далеких концах земли:</a:t>
            </a:r>
            <a:br>
              <a:rPr lang="ru-RU" sz="2800" dirty="0" smtClean="0"/>
            </a:br>
            <a:r>
              <a:rPr lang="ru-RU" sz="2800" dirty="0" smtClean="0"/>
              <a:t>Люди, сколько жили на свете, </a:t>
            </a:r>
            <a:br>
              <a:rPr lang="ru-RU" sz="2800" dirty="0" smtClean="0"/>
            </a:br>
            <a:r>
              <a:rPr lang="ru-RU" sz="2800" dirty="0" smtClean="0"/>
              <a:t>Пуще глаз огонь берегли.</a:t>
            </a:r>
            <a:br>
              <a:rPr lang="ru-RU" sz="2800" dirty="0" smtClean="0"/>
            </a:br>
            <a:r>
              <a:rPr lang="ru-RU" sz="2800" dirty="0" smtClean="0"/>
              <a:t>Ведь огонь в холода, в непогоду</a:t>
            </a:r>
            <a:br>
              <a:rPr lang="ru-RU" sz="2800" dirty="0" smtClean="0"/>
            </a:br>
            <a:r>
              <a:rPr lang="ru-RU" sz="2800" dirty="0" smtClean="0"/>
              <a:t>У костра их всегда согревал.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Users\Пользователь\Desktop\Новая папка (3)\0006-006-Ogon-dru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 людскому великому роду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Замерзать никогда не давал.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Сохраняли его, как умели,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Всемогущий горячий огонь.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хоть тысячи лет пролетели,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Людям нужен по-прежнему он.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Ведь издавна до нашего века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Он помощник и друг человека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 людскому великому роду</a:t>
            </a:r>
            <a:br>
              <a:rPr lang="ru-RU" sz="2800" dirty="0" smtClean="0"/>
            </a:br>
            <a:r>
              <a:rPr lang="ru-RU" sz="2800" dirty="0" smtClean="0"/>
              <a:t>Замерзать никогда не давал.</a:t>
            </a:r>
            <a:br>
              <a:rPr lang="ru-RU" sz="2800" dirty="0" smtClean="0"/>
            </a:br>
            <a:r>
              <a:rPr lang="ru-RU" sz="2800" dirty="0" smtClean="0"/>
              <a:t>Сохраняли его, как умели,</a:t>
            </a:r>
            <a:br>
              <a:rPr lang="ru-RU" sz="2800" dirty="0" smtClean="0"/>
            </a:br>
            <a:r>
              <a:rPr lang="ru-RU" sz="2800" dirty="0" smtClean="0"/>
              <a:t>Всемогущий горячий огонь.</a:t>
            </a:r>
            <a:br>
              <a:rPr lang="ru-RU" sz="2800" dirty="0" smtClean="0"/>
            </a:br>
            <a:r>
              <a:rPr lang="ru-RU" sz="2800" dirty="0" smtClean="0"/>
              <a:t>И хоть тысячи лет пролетели,</a:t>
            </a:r>
            <a:br>
              <a:rPr lang="ru-RU" sz="2800" dirty="0" smtClean="0"/>
            </a:br>
            <a:r>
              <a:rPr lang="ru-RU" sz="2800" dirty="0" smtClean="0"/>
              <a:t>Людям нужен по-прежнему он.</a:t>
            </a:r>
            <a:br>
              <a:rPr lang="ru-RU" sz="2800" dirty="0" smtClean="0"/>
            </a:br>
            <a:r>
              <a:rPr lang="ru-RU" sz="2800" dirty="0" smtClean="0"/>
              <a:t>Ведь издавна до нашего века</a:t>
            </a:r>
            <a:br>
              <a:rPr lang="ru-RU" sz="2800" dirty="0" smtClean="0"/>
            </a:br>
            <a:r>
              <a:rPr lang="ru-RU" sz="2800" dirty="0" smtClean="0"/>
              <a:t>Он помощник и </a:t>
            </a:r>
            <a:r>
              <a:rPr lang="ru-RU" sz="2800" smtClean="0"/>
              <a:t>друг человека.</a:t>
            </a:r>
            <a:endParaRPr lang="ru-RU" sz="2800" dirty="0"/>
          </a:p>
        </p:txBody>
      </p:sp>
      <p:pic>
        <p:nvPicPr>
          <p:cNvPr id="1026" name="Picture 2" descr="C:\Users\Пользователь\Desktop\Новая папка (3)\0009-009-Ogon-dru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Новая папка (3)\img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ая папка (3)\urok-po-osnovam-pogarnoy-bezopasnosti-dlya-nachalnoy-shkoli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75" y="1371600"/>
            <a:ext cx="573405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557338"/>
            <a:ext cx="8229600" cy="47085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                                                                                                       </a:t>
            </a:r>
            <a:r>
              <a:rPr lang="ru-RU" sz="2800" dirty="0" smtClean="0">
                <a:solidFill>
                  <a:srgbClr val="002060"/>
                </a:solidFill>
              </a:rPr>
              <a:t>Но огонь бывает разным.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Он всегда бывает разным,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Удивительный огонь: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То буяном беспощадным,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То тихоней из </a:t>
            </a:r>
            <a:r>
              <a:rPr lang="ru-RU" sz="2800" dirty="0" err="1" smtClean="0">
                <a:solidFill>
                  <a:srgbClr val="002060"/>
                </a:solidFill>
              </a:rPr>
              <a:t>тихонь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То он змейкой торопливой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 сухой скользит коре,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То косматой рыжей гривой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Полыхает на заре.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Новая папка (3)\img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Вот на спичке, как на ветке,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Голубой дрожит листок.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Вот, ломая прутья клетки,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Хищный делает бросок.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Desktop\Новая папка (3)\p9_100_06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80928"/>
            <a:ext cx="3200400" cy="393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032250" y="273050"/>
            <a:ext cx="5111750" cy="5853113"/>
          </a:xfrm>
        </p:spPr>
        <p:txBody>
          <a:bodyPr>
            <a:normAutofit/>
          </a:bodyPr>
          <a:lstStyle/>
          <a:p>
            <a:pPr lvl="8"/>
            <a:r>
              <a:rPr lang="ru-RU" sz="2400" dirty="0" smtClean="0">
                <a:solidFill>
                  <a:srgbClr val="002060"/>
                </a:solidFill>
              </a:rPr>
              <a:t>Да, огонь бывает разный: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Бледно-желтый, ярко-красный,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Синий или золотой,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Очень добрый, очень злой.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Picture 2" descr="C:\Users\Пользователь\Desktop\Новая папка (3)\unN40IL4LTkj3crW0O6wgAmTMx6oUWn1YsLh0EM78w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4333875" cy="5153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Злой огонь – </a:t>
            </a:r>
            <a:r>
              <a:rPr lang="ru-RU" sz="2800" dirty="0" err="1" smtClean="0">
                <a:solidFill>
                  <a:srgbClr val="002060"/>
                </a:solidFill>
              </a:rPr>
              <a:t>огонь</a:t>
            </a:r>
            <a:r>
              <a:rPr lang="ru-RU" sz="2800" dirty="0" smtClean="0">
                <a:solidFill>
                  <a:srgbClr val="002060"/>
                </a:solidFill>
              </a:rPr>
              <a:t> пожара,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Злой огонь – </a:t>
            </a:r>
            <a:r>
              <a:rPr lang="ru-RU" sz="2800" dirty="0" err="1" smtClean="0">
                <a:solidFill>
                  <a:srgbClr val="002060"/>
                </a:solidFill>
              </a:rPr>
              <a:t>огонь</a:t>
            </a:r>
            <a:r>
              <a:rPr lang="ru-RU" sz="2800" dirty="0" smtClean="0">
                <a:solidFill>
                  <a:srgbClr val="002060"/>
                </a:solidFill>
              </a:rPr>
              <a:t> войны.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От безжалостного жара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Дни темны, поля серы.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Жители земного шара,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Граждане любой страны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Злой огонь гасить должны!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Отгадайте загадку: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Шипит и злится,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Воды боится.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 языком, а не немой,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Без зубов, а кусает.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Desktop\Новая папка (3)\0005-005-Og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25774"/>
            <a:ext cx="5105748" cy="483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ая папка (3)\0011-018-Ogon-vra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914400"/>
            <a:ext cx="744855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Люди силу и мощь ощутили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 той поры, как огонь приручили!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Но бывает огонь и другим –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Не согреет ладошек он ваших,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Превращает все в пепел и дым,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жесток он, и грозен, и страшен.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Будьте ж с огнём осторожны, дети,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Твердо запомните правила эти.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ая папка (3)\img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288" y="908050"/>
            <a:ext cx="8748712" cy="574992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Соблюдайте правила </a:t>
            </a:r>
            <a:r>
              <a:rPr lang="ru-RU" sz="5400" b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пожарной безопасности:</a:t>
            </a:r>
          </a:p>
          <a:p>
            <a:pPr>
              <a:buNone/>
            </a:pPr>
            <a:r>
              <a:rPr lang="ru-RU" sz="5400" smtClean="0"/>
              <a:t>1</a:t>
            </a:r>
            <a:r>
              <a:rPr lang="ru-RU" sz="5400" dirty="0" smtClean="0"/>
              <a:t>. Чтоб он не стал твоим врагом, будь осторожен с утюгом.</a:t>
            </a:r>
            <a:br>
              <a:rPr lang="ru-RU" sz="5400" dirty="0" smtClean="0"/>
            </a:br>
            <a:r>
              <a:rPr lang="ru-RU" sz="5400" dirty="0" smtClean="0"/>
              <a:t>2.Не суши вещей над газом – все сгорит единым разом.</a:t>
            </a:r>
            <a:br>
              <a:rPr lang="ru-RU" sz="5400" dirty="0" smtClean="0"/>
            </a:br>
            <a:r>
              <a:rPr lang="ru-RU" sz="5400" dirty="0" smtClean="0"/>
              <a:t>3. Когда без присмотра оставлена печь – один уголек целый дом может сжечь.</a:t>
            </a:r>
            <a:br>
              <a:rPr lang="ru-RU" sz="5400" dirty="0" smtClean="0"/>
            </a:br>
            <a:r>
              <a:rPr lang="ru-RU" sz="5400" dirty="0" smtClean="0"/>
              <a:t>4. Возле дома и сарая разжигать огонь не смей,</a:t>
            </a:r>
            <a:br>
              <a:rPr lang="ru-RU" sz="5400" dirty="0" smtClean="0"/>
            </a:br>
            <a:r>
              <a:rPr lang="ru-RU" sz="5400" dirty="0" smtClean="0"/>
              <a:t>    Может быть беда большая для построек и людей!</a:t>
            </a:r>
            <a:br>
              <a:rPr lang="ru-RU" sz="5400" dirty="0" smtClean="0"/>
            </a:br>
            <a:r>
              <a:rPr lang="ru-RU" sz="5400" dirty="0" smtClean="0"/>
              <a:t>5. Ты о пожаре услыхал – скорей об этом дай сигнал!</a:t>
            </a:r>
            <a:br>
              <a:rPr lang="ru-RU" sz="5400" dirty="0" smtClean="0"/>
            </a:br>
            <a:r>
              <a:rPr lang="ru-RU" sz="5400" dirty="0" smtClean="0"/>
              <a:t>6. Пусть помнит каждый гражданин: пожарный номер – 01.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1268760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Такая у нас эпоха,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Время такое у нас,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Чтоб не было людям плохо,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 счастье борись каждый час.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 радость, за жизнь, за счастье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бой каждый день идёт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Пожарный, хирург и мастер,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Токарь и садовод.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-Большая книга правил поведения для воспитанных детей / Г.П. </a:t>
            </a:r>
            <a:r>
              <a:rPr lang="ru-RU" dirty="0" err="1" smtClean="0"/>
              <a:t>Шалаева</a:t>
            </a:r>
            <a:r>
              <a:rPr lang="ru-RU" dirty="0" smtClean="0"/>
              <a:t>. – М.: </a:t>
            </a:r>
            <a:r>
              <a:rPr lang="ru-RU" dirty="0" err="1" smtClean="0"/>
              <a:t>Филол</a:t>
            </a:r>
            <a:r>
              <a:rPr lang="ru-RU" dirty="0" smtClean="0"/>
              <a:t>. О-во СЛОВО, ЭКСМО, 2008.</a:t>
            </a:r>
            <a:br>
              <a:rPr lang="ru-RU" dirty="0" smtClean="0"/>
            </a:br>
            <a:r>
              <a:rPr lang="ru-RU" dirty="0" smtClean="0"/>
              <a:t>-Пожарная безопасность в начальной школе: конспекты занятий и классных часов/ О.В.Павлова, Г.П.Попова, Г.Н.Шевченко. – Волгоград: Учитель, 2007.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en-US" dirty="0" smtClean="0"/>
              <a:t>images.yandex.ru 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r>
              <a:rPr lang="ru-RU" dirty="0" smtClean="0"/>
              <a:t>«сайт </a:t>
            </a:r>
            <a:r>
              <a:rPr lang="ru-RU" smtClean="0"/>
              <a:t>с </a:t>
            </a:r>
            <a:r>
              <a:rPr lang="ru-RU" smtClean="0"/>
              <a:t>картинками </a:t>
            </a:r>
            <a:r>
              <a:rPr lang="ru-RU" dirty="0" smtClean="0"/>
              <a:t>по противопожарной безопасности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ая папка (3)\ogon_drug_ili_vra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Огонь – давний друг человека, с его помощью совершается много полезных дел. Огонь верно служит людям в повседневном быту и </a:t>
            </a:r>
            <a:r>
              <a:rPr lang="ru-RU" smtClean="0"/>
              <a:t>на производстве.</a:t>
            </a:r>
            <a:endParaRPr lang="ru-RU" dirty="0"/>
          </a:p>
        </p:txBody>
      </p:sp>
      <p:pic>
        <p:nvPicPr>
          <p:cNvPr id="1026" name="Picture 2" descr="C:\Users\Пользователь\Desktop\Новая папка (3)\img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ая папка (3)\img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ая папка (3)\ogon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28800"/>
            <a:ext cx="4267200" cy="3200400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esktop\Новая папка (3)\0004-006-Ogon-izdavna-byl-drugom-chelovek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1200"/>
            <a:ext cx="5172075" cy="48768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Прометей взял небольшую искру огня и, спрятав её в пустом стебле тростника, принес людям на землю. С тех пор засияли яркие огоньки костров на земле.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Без доброго огня</a:t>
            </a:r>
            <a:br>
              <a:rPr lang="ru-RU" sz="2800" dirty="0" smtClean="0"/>
            </a:br>
            <a:r>
              <a:rPr lang="ru-RU" sz="2800" dirty="0" smtClean="0"/>
              <a:t>Обойтись нельзя и дня.</a:t>
            </a:r>
            <a:br>
              <a:rPr lang="ru-RU" sz="2800" dirty="0" smtClean="0"/>
            </a:br>
            <a:r>
              <a:rPr lang="ru-RU" sz="2800" dirty="0" smtClean="0"/>
              <a:t>Он надежно дружит с нами, </a:t>
            </a:r>
            <a:br>
              <a:rPr lang="ru-RU" sz="2800" dirty="0" smtClean="0"/>
            </a:br>
            <a:r>
              <a:rPr lang="ru-RU" sz="2800" dirty="0" smtClean="0"/>
              <a:t>Гонит холод, гонит мрак.</a:t>
            </a:r>
            <a:br>
              <a:rPr lang="ru-RU" sz="2800" dirty="0" smtClean="0"/>
            </a:br>
            <a:r>
              <a:rPr lang="ru-RU" sz="2800" dirty="0" smtClean="0"/>
              <a:t>Он приветливое пламя</a:t>
            </a:r>
            <a:br>
              <a:rPr lang="ru-RU" sz="2800" dirty="0" smtClean="0"/>
            </a:br>
            <a:r>
              <a:rPr lang="ru-RU" sz="2800" dirty="0" smtClean="0"/>
              <a:t>Поднимает, будто флаг</a:t>
            </a:r>
            <a:br>
              <a:rPr lang="ru-RU" sz="2800" dirty="0" smtClean="0"/>
            </a:br>
            <a:r>
              <a:rPr lang="ru-RU" sz="2800" dirty="0" smtClean="0"/>
              <a:t>Всем огонь хороший нужен,</a:t>
            </a:r>
            <a:br>
              <a:rPr lang="ru-RU" sz="2800" dirty="0" smtClean="0"/>
            </a:br>
            <a:r>
              <a:rPr lang="ru-RU" sz="2800" dirty="0" smtClean="0"/>
              <a:t>И за то ему – почет.</a:t>
            </a:r>
            <a:br>
              <a:rPr lang="ru-RU" sz="2800" dirty="0" smtClean="0"/>
            </a:br>
            <a:r>
              <a:rPr lang="ru-RU" sz="2800" dirty="0" smtClean="0"/>
              <a:t>Он ребятам греет ужин, </a:t>
            </a:r>
            <a:br>
              <a:rPr lang="ru-RU" sz="2800" dirty="0" smtClean="0"/>
            </a:br>
            <a:r>
              <a:rPr lang="ru-RU" sz="2800" dirty="0" smtClean="0"/>
              <a:t>Режет сталь и </a:t>
            </a:r>
            <a:r>
              <a:rPr lang="ru-RU" sz="2800" smtClean="0"/>
              <a:t>хлеб печет.</a:t>
            </a:r>
            <a:endParaRPr lang="ru-RU" sz="2800" dirty="0"/>
          </a:p>
        </p:txBody>
      </p:sp>
      <p:pic>
        <p:nvPicPr>
          <p:cNvPr id="1026" name="Picture 2" descr="C:\Users\Пользователь\Desktop\Новая папка (3)\img4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ая папка (3)\img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Знают взрослые, знают дети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самых далеких концах земли: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Люди, сколько жили на свете,                               Пуще глаз огонь берегли.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Ведь огонь в холода, в непогоду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 костра их всегда согревал.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ysClr val="windowText" lastClr="000000"/>
      </a:dk1>
      <a:lt1>
        <a:sysClr val="window" lastClr="FFFFFF"/>
      </a:lt1>
      <a:dk2>
        <a:srgbClr val="48C937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189</Words>
  <Application>Microsoft Office PowerPoint</Application>
  <PresentationFormat>Экран (4:3)</PresentationFormat>
  <Paragraphs>23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Огонь. Я –друг. Я – враг.</vt:lpstr>
      <vt:lpstr>Отгадайте загадку:</vt:lpstr>
      <vt:lpstr>Слайд 3</vt:lpstr>
      <vt:lpstr>Слайд 4</vt:lpstr>
      <vt:lpstr>Слайд 5</vt:lpstr>
      <vt:lpstr>Прометей взял небольшую искру огня и, спрятав её в пустом стебле тростника, принес людям на землю. С тех пор засияли яркие огоньки костров на земле.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83</cp:revision>
  <dcterms:created xsi:type="dcterms:W3CDTF">2014-11-18T09:37:21Z</dcterms:created>
  <dcterms:modified xsi:type="dcterms:W3CDTF">2015-04-27T19:25:50Z</dcterms:modified>
</cp:coreProperties>
</file>