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70" r:id="rId3"/>
    <p:sldId id="269" r:id="rId4"/>
    <p:sldId id="263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92064B0-F993-4E0A-AE3D-A30EEBABF3CD}">
          <p14:sldIdLst>
            <p14:sldId id="256"/>
            <p14:sldId id="270"/>
            <p14:sldId id="269"/>
            <p14:sldId id="263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DB9421-FD52-4ADD-BBE2-5BD3DC2D8855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BA84AB-2100-4E4F-A4FE-9D133022F5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6048672"/>
          </a:xfrm>
        </p:spPr>
        <p:txBody>
          <a:bodyPr>
            <a:normAutofit fontScale="90000"/>
          </a:bodyPr>
          <a:lstStyle/>
          <a:p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 </a:t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               Презентация  по  познавательному  развитию  тема:</a:t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                                           «Грибы  России».</a:t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</a:t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                                  </a:t>
            </a:r>
            <a:r>
              <a:rPr lang="ru-RU" sz="20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Гимадеева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 </a:t>
            </a:r>
            <a:r>
              <a:rPr lang="ru-RU" sz="20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Минзиля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 </a:t>
            </a:r>
            <a:r>
              <a:rPr lang="ru-RU" sz="20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Мингалеевна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.</a:t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                                 Воспитатель  Г.Б.Д.О.У. №18</a:t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                                  Курортного  р-на.</a:t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                                           Санкт  Петербург  2014г.</a:t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/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                    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6209148"/>
            <a:ext cx="2408312" cy="648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9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878" y="476672"/>
            <a:ext cx="8229600" cy="244827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платьях тонких на опушке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Водят хоровод подружки.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Платья – шёлк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полоску: красный, белый, розовый, атласный.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день осенний на опушке,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красивы, вы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  (  волнушки).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3578406"/>
            <a:ext cx="2448272" cy="2082841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Название  этих  грибов,  говорят  ,  о  том что,  на  их   шляпках  есть  тёмные  волнистые  линии.    </a:t>
            </a:r>
            <a:endParaRPr lang="ru-RU" sz="1600" dirty="0"/>
          </a:p>
        </p:txBody>
      </p:sp>
      <p:pic>
        <p:nvPicPr>
          <p:cNvPr id="4099" name="Picture 3" descr="C:\Users\User\Desktop\грибы  Росссии\iCAAW7N5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744416" cy="2603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29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0"/>
            <a:ext cx="2736304" cy="263691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спорю - не белый,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Я, братцы, попроще.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Расту я обычно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берёзовой роще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(подберёзовик).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060848"/>
            <a:ext cx="2736304" cy="187220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Подберёзовик  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Здесь  сам  гриб  говорит  -  ищите  меня  под  берёзами.</a:t>
            </a:r>
            <a:r>
              <a:rPr lang="ru-RU" sz="1400" dirty="0" smtClean="0"/>
              <a:t>   </a:t>
            </a:r>
            <a:endParaRPr lang="ru-RU" sz="1400" dirty="0"/>
          </a:p>
        </p:txBody>
      </p:sp>
      <p:pic>
        <p:nvPicPr>
          <p:cNvPr id="1026" name="Picture 2" descr="C:\Users\User\Desktop\Картинки города\iCAOVR19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069155" cy="2712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103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976664" cy="201622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лесу, на радость людям, </a:t>
            </a:r>
            <a:br>
              <a:rPr lang="ru-RU" sz="3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средь молодых сосёнок, </a:t>
            </a:r>
            <a:br>
              <a:rPr lang="ru-RU" sz="3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блестящей тёмной шляпке </a:t>
            </a:r>
            <a:br>
              <a:rPr lang="ru-RU" sz="3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растёт грибок...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2276872"/>
            <a:ext cx="2296344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(маслёнок)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57838"/>
            <a:ext cx="3185193" cy="2374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45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855550" cy="227687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dirty="0"/>
              <a:t>С</a:t>
            </a: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кромный, тоненький и бледный... 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Этот гриб, представьте, вредный. 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Попадёт грибочек в суп –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Вас </a:t>
            </a: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больницу увезут. 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Потому что ядовитый,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всех вокруг сердитый. 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оставим на полянке 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Эту вредную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  (поганку).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4005064"/>
            <a:ext cx="2048272" cy="6229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Поганка,  а  этот  гриб  говорит,  что  он  несъедобный,  поганка  в  народе  обозначает  «плохой».   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983748" cy="298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5328592" cy="187220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живет под елками,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Скрытый их иголками.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Много у него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братишек</a:t>
            </a: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Рыжий гриб зовется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  (рыжик)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2528900"/>
            <a:ext cx="2408312" cy="2088232"/>
          </a:xfrm>
        </p:spPr>
        <p:txBody>
          <a:bodyPr>
            <a:noAutofit/>
          </a:bodyPr>
          <a:lstStyle/>
          <a:p>
            <a:r>
              <a:rPr lang="ru-RU" dirty="0" smtClean="0"/>
              <a:t>       </a:t>
            </a:r>
            <a:r>
              <a:rPr lang="ru-RU" dirty="0" smtClean="0"/>
              <a:t>гриб    рыжик  -  нам  подсказывает  какого  он  цвета.</a:t>
            </a:r>
            <a:endParaRPr lang="ru-RU" dirty="0"/>
          </a:p>
        </p:txBody>
      </p:sp>
      <p:pic>
        <p:nvPicPr>
          <p:cNvPr id="5" name="Рисунок 4" descr="загадка про гриб рыжи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31236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02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84776" cy="165618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шляпке беленькой на ножке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 грибочек у дорожки.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теперь в корзинке пусть</a:t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Полежит съедобный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  ( груздь).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2200" y="1916832"/>
            <a:ext cx="2376264" cy="1619169"/>
          </a:xfrm>
        </p:spPr>
        <p:txBody>
          <a:bodyPr>
            <a:normAutofit fontScale="70000" lnSpcReduction="20000"/>
          </a:bodyPr>
          <a:lstStyle/>
          <a:p>
            <a:r>
              <a:rPr lang="ru-RU" sz="1800" dirty="0" smtClean="0"/>
              <a:t>В  НАРОДЕ  ПРОЗВАЛИ  ЭТИ  ГРИБЫ  ГРУЗДЯМИ,Т.К.  ИХ  ОЧЕНЬ  ТРУДНО  НАЙТИ  И  ИХ  ШЛЯПКИ  ПРЯЧУТСЯ  ПОД  СТАРЫМИ  ЛИСТЬЯМИ  И  ТРАВОЙ Т.Е.  ПОД  ГРУЗОМ.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83282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58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6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4104456" cy="1222375"/>
          </a:xfrm>
          <a:ln>
            <a:solidFill>
              <a:srgbClr val="92D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sz="67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Грибы</a:t>
            </a:r>
            <a:r>
              <a:rPr lang="ru-RU" sz="6700" dirty="0" smtClean="0"/>
              <a:t>.</a:t>
            </a:r>
            <a:br>
              <a:rPr lang="ru-RU" sz="67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Цели  и  задачи:  </a:t>
            </a:r>
            <a:r>
              <a:rPr lang="ru-RU" sz="2400" dirty="0" smtClean="0"/>
              <a:t>1.Познакомить  </a:t>
            </a:r>
            <a:r>
              <a:rPr lang="ru-RU" sz="2400" dirty="0" smtClean="0"/>
              <a:t>детей  с  грибами,  которые  растут  в  лесах  нашего  региона.</a:t>
            </a:r>
            <a:br>
              <a:rPr lang="ru-RU" sz="2400" dirty="0" smtClean="0"/>
            </a:br>
            <a:r>
              <a:rPr lang="ru-RU" sz="2400" dirty="0" smtClean="0"/>
              <a:t>2. Познакомить С  особенностями  некоторых  грибов.</a:t>
            </a:r>
            <a:br>
              <a:rPr lang="ru-RU" sz="2400" dirty="0" smtClean="0"/>
            </a:br>
            <a:r>
              <a:rPr lang="ru-RU" sz="2400" dirty="0" smtClean="0"/>
              <a:t>3.</a:t>
            </a:r>
            <a:r>
              <a:rPr lang="ru-RU" sz="2400" dirty="0" smtClean="0"/>
              <a:t>Воспитывать  любовь  и  бережное  отношение  к  природе.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 smtClean="0"/>
              <a:t>Целевая  аудитория дети  дошкольного  возраста.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445224"/>
            <a:ext cx="3960440" cy="914400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Загадки.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8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36815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 стоит  среди  травы в  шляпе,  но  без  головы, у  него  одна  нога,  но  без  сапога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(гриб).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263055"/>
            <a:ext cx="5904656" cy="5262289"/>
          </a:xfrm>
        </p:spPr>
        <p:txBody>
          <a:bodyPr>
            <a:normAutofit/>
          </a:bodyPr>
          <a:lstStyle/>
          <a:p>
            <a:r>
              <a:rPr lang="ru-RU" dirty="0" smtClean="0"/>
              <a:t>Грибы –удивительный  дар  природы.  Свежие  белые  грибы,  например,  полезнее  моркови  и  капусты,  а  сушеные  почти  вдвое  калорийнее  яиц.  Бульон  из  сушеных  грибов  питательнее  мясного   бульона.  В  грибах  значительно  больше белков ,  чем  в  овощах.  Грибы  содержат,  почти  столько  минеральных  веществ,  как  и  фрукты,  а  значительное  содержание  фосфора  приближает  их  к  рыбе.  В  грибах  обнаружены  витамины  А,  В1,  В2,  </a:t>
            </a:r>
            <a:r>
              <a:rPr lang="en-US" dirty="0" smtClean="0"/>
              <a:t>D</a:t>
            </a:r>
            <a:r>
              <a:rPr lang="ru-RU" dirty="0" smtClean="0"/>
              <a:t>,  РР  и  С.( </a:t>
            </a:r>
            <a:r>
              <a:rPr lang="ru-RU" dirty="0" smtClean="0"/>
              <a:t>ГРИБ)</a:t>
            </a:r>
            <a:endParaRPr lang="ru-RU" dirty="0"/>
          </a:p>
        </p:txBody>
      </p:sp>
      <p:pic>
        <p:nvPicPr>
          <p:cNvPr id="1026" name="Picture 2" descr="C:\Users\User\Desktop\Картинки города\i[3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3" y="2865820"/>
            <a:ext cx="2550919" cy="20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45224"/>
            <a:ext cx="6552728" cy="10801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  ещё  его  называют  гриб  боровик,  так  как,  они  в  основном  растут    в  борах  т.е.  В  хвойных   лесах 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0163" y="1484784"/>
            <a:ext cx="1864296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Белый  гриб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395663" cy="3389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12754" y="260648"/>
            <a:ext cx="889248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Крепкий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 плотный,  очень  статный.  В  шляпе  бурой  и  нарядной.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Это  гордость  всех  лесов!  Настоящий  царь  грибов!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00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59" y="116632"/>
            <a:ext cx="7776865" cy="1224136"/>
          </a:xfrm>
          <a:ln>
            <a:noFill/>
          </a:ln>
        </p:spPr>
        <p:txBody>
          <a:bodyPr/>
          <a:lstStyle/>
          <a:p>
            <a:r>
              <a:rPr lang="ru-RU" sz="2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 красной  шапочке  расту  среди  корней  осиновых,  меня  узнаешь  за  версту  зовусь  я…  </a:t>
            </a:r>
            <a:r>
              <a:rPr lang="ru-RU" sz="2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(подосиновик).</a:t>
            </a:r>
            <a:endParaRPr lang="ru-RU" sz="2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132856"/>
            <a:ext cx="3160440" cy="504056"/>
          </a:xfrm>
        </p:spPr>
        <p:txBody>
          <a:bodyPr>
            <a:noAutofit/>
          </a:bodyPr>
          <a:lstStyle/>
          <a:p>
            <a:r>
              <a:rPr lang="ru-RU" sz="1800" dirty="0" smtClean="0"/>
              <a:t>Этот  гриб  говорит,  сам,  где  он  растёт,  под  осинами  или  в  осиновых  рощах.    </a:t>
            </a:r>
            <a:endParaRPr lang="ru-RU" sz="1800" dirty="0"/>
          </a:p>
        </p:txBody>
      </p:sp>
      <p:pic>
        <p:nvPicPr>
          <p:cNvPr id="1026" name="Picture 2" descr="C:\Users\User\Desktop\Картинки города\iCA02E5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193988" cy="3013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49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5"/>
            <a:ext cx="3008313" cy="3320721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Нет  грибов  дружней,  чем  эти - знают  взрослые  и  дети, на  пеньках  растут  в  лесу,  как  веснушки  на  носу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03648" y="3717032"/>
            <a:ext cx="1584175" cy="576063"/>
          </a:xfrm>
        </p:spPr>
        <p:txBody>
          <a:bodyPr>
            <a:noAutofit/>
          </a:bodyPr>
          <a:lstStyle/>
          <a:p>
            <a:r>
              <a:rPr lang="ru-RU" sz="2800" dirty="0" smtClean="0"/>
              <a:t>(</a:t>
            </a:r>
            <a:r>
              <a:rPr lang="ru-RU" sz="3200" dirty="0" smtClean="0"/>
              <a:t>опята)</a:t>
            </a:r>
            <a:endParaRPr lang="ru-RU" sz="2800" dirty="0"/>
          </a:p>
        </p:txBody>
      </p:sp>
      <p:pic>
        <p:nvPicPr>
          <p:cNvPr id="2050" name="Picture 2" descr="C:\Users\User\Desktop\Картинки города\iCA2NDQ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764699"/>
            <a:ext cx="3715613" cy="2616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44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63" y="260649"/>
            <a:ext cx="8291264" cy="201622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Знают </a:t>
            </a:r>
            <a:r>
              <a:rPr lang="ru-RU" sz="27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даже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малыши       Красно-белые грибы   </a:t>
            </a:r>
            <a:b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</a:t>
            </a:r>
            <a:r>
              <a:rPr lang="ru-RU" sz="27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что с мухами не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дружат.  Не </a:t>
            </a:r>
            <a:r>
              <a:rPr lang="ru-RU" sz="27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бери ты их на ужин </a:t>
            </a:r>
            <a:br>
              <a:rPr lang="ru-RU" sz="27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Несъедобен этот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гриб. Хоть </a:t>
            </a:r>
            <a:r>
              <a:rPr lang="ru-RU" sz="27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красавец он на вид. </a:t>
            </a:r>
            <a:br>
              <a:rPr lang="ru-RU" sz="27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Называют с давних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пор,  гриб тот  красный...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(мухомор).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endParaRPr lang="ru-RU" sz="27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3717032"/>
            <a:ext cx="2098576" cy="21602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/>
              <a:t>Название  этого  гриба говорит,  что  он  ядовит  и  опасен  для  человека </a:t>
            </a:r>
            <a:r>
              <a:rPr lang="ru-RU" sz="1800" dirty="0" smtClean="0"/>
              <a:t>.   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4312726" cy="3240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03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79" y="188640"/>
            <a:ext cx="8686800" cy="216024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Вдоль  лесных  дорожек  много  белых  ножек  в  шляпках  разноцветных  из  дали  приметных.  Кто  в  серой,  кто  в  зелёной,  кто  в  розовой,  кто  в  жёлтой  шляпке.   Ты  их  бери  не  мешкай   это …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7984" y="4112152"/>
            <a:ext cx="4038600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Название  этих  грибов  подсказывает  нам,  что  их  можно  употреблять  в  пищу  в  сыром  виде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0232" y="2060848"/>
            <a:ext cx="2232248" cy="43204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9600" dirty="0" smtClean="0"/>
              <a:t>(сыроежки)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757580" cy="280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16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904" y="-4491880"/>
            <a:ext cx="8229600" cy="259228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2780928"/>
            <a:ext cx="1800200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  лисичками  их  назвали  за  то,  что  они  рыжие.                                     </a:t>
            </a:r>
            <a:endParaRPr lang="ru-RU" sz="2800" dirty="0"/>
          </a:p>
        </p:txBody>
      </p:sp>
      <p:pic>
        <p:nvPicPr>
          <p:cNvPr id="3074" name="Picture 2" descr="C:\Users\User\Desktop\Картинки города\iCAXGJP8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50563"/>
            <a:ext cx="401130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8640"/>
            <a:ext cx="5598368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за желтые сестрички 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Спрятались в траве густой? 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Вижу я их всех отлично, 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Заберу скорей домой. 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Очень чистый, вкусный гриб - 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 и повар, и грибник. 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желтые сестрички 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Называются</a:t>
            </a:r>
            <a:r>
              <a:rPr lang="ru-RU" dirty="0"/>
              <a:t>... </a:t>
            </a:r>
            <a:r>
              <a:rPr lang="ru-RU" dirty="0" smtClean="0"/>
              <a:t>  (лисички).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2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1166</TotalTime>
  <Words>468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                Презентация  по  познавательному  развитию  тема:                                             «Грибы  России».                                         Гимадеева  Минзиля  Мингалеевна.                                    Воспитатель  Г.Б.Д.О.У. №18                                     Курортного  р-на.                                                        Санкт  Петербург  2014г.                           </vt:lpstr>
      <vt:lpstr>Грибы.      Цели  и  задачи:  1.Познакомить  детей  с  грибами,  которые  растут  в  лесах  нашего  региона. 2. Познакомить С  особенностями  некоторых  грибов. 3.Воспитывать  любовь  и  бережное  отношение  к  природе.   Целевая  аудитория дети  дошкольного  возраста.   </vt:lpstr>
      <vt:lpstr>Он  стоит  среди  травы в  шляпе,  но  без  головы, у  него  одна  нога,  но  без  сапога.   (гриб).    </vt:lpstr>
      <vt:lpstr>А  ещё  его  называют  гриб  боровик,  так  как,  они  в  основном  растут    в  борах  т.е.  В  хвойных   лесах  </vt:lpstr>
      <vt:lpstr>В  красной  шапочке  расту  среди  корней  осиновых,  меня  узнаешь  за  версту  зовусь  я…    (подосиновик).</vt:lpstr>
      <vt:lpstr>Нет  грибов  дружней,  чем  эти - знают  взрослые  и  дети, на  пеньках  растут  в  лесу,  как  веснушки  на  носу.</vt:lpstr>
      <vt:lpstr>Знают даже малыши       Красно-белые грибы    Те, что с мухами не дружат.  Не бери ты их на ужин  Несъедобен этот гриб. Хоть красавец он на вид.  Называют с давних пор,  гриб тот  красный...                                                (мухомор).      </vt:lpstr>
      <vt:lpstr>Вдоль  лесных  дорожек  много  белых  ножек  в  шляпках  разноцветных  из  дали  приметных.  Кто  в  серой,  кто  в  зелёной,  кто  в  розовой,  кто  в  жёлтой  шляпке.   Ты  их  бери  не  мешкай   это …</vt:lpstr>
      <vt:lpstr>Презентация PowerPoint</vt:lpstr>
      <vt:lpstr>В платьях тонких на опушке Водят хоровод подружки. Платья – шёлк В полоску: красный, белый, розовый, атласный. В день осенний на опушке, Как красивы, вы ...  (  волнушки). </vt:lpstr>
      <vt:lpstr>Подберёзовик    Здесь  сам  гриб  говорит  -  ищите  меня  под  берёзами.   </vt:lpstr>
      <vt:lpstr>В лесу, на радость людям,  средь молодых сосёнок,  В блестящей тёмной шляпке  растёт грибок...  </vt:lpstr>
      <vt:lpstr>Скромный, тоненький и бледный...  Этот гриб, представьте, вредный.  Попадёт грибочек в суп – Вас в больницу увезут.  Потому что ядовитый, И на всех вокруг сердитый.  Мы оставим на полянке  Эту вредную...  (поганку).</vt:lpstr>
      <vt:lpstr>Он живет под елками, Скрытый их иголками. Много у него братишек. Рыжий гриб зовется...  (рыжик)  </vt:lpstr>
      <vt:lpstr>В шляпке беленькой на ножке Рос грибочек у дорожки. А теперь в корзинке пусть Полежит съедобный...  ( груздь).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  стоит  среди  травы в  шляпе,  но  без  головы, у  него  одна  нога,  но  без  сапога.</dc:title>
  <dc:creator>Windows User</dc:creator>
  <cp:lastModifiedBy>Windows User</cp:lastModifiedBy>
  <cp:revision>75</cp:revision>
  <dcterms:created xsi:type="dcterms:W3CDTF">2014-10-21T10:24:03Z</dcterms:created>
  <dcterms:modified xsi:type="dcterms:W3CDTF">2015-05-03T09:42:50Z</dcterms:modified>
</cp:coreProperties>
</file>