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DA775-F77B-44F7-ABBD-81F2AA87BEC3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98077-0275-47EB-A340-2951E75DC8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599A9-3519-486F-A6C0-A9A3BF8AA8CC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EB23-808A-476C-ABD7-FF8195C022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/>
              <a:t>ЭЛЕКТРОМАГНИТНАЯ ИНДУКЦИЯ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Определить направление индукционного тока в проводнике, учитывая направление движения магнита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3116"/>
            <a:ext cx="135732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3824" y="2214562"/>
            <a:ext cx="3067067" cy="40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Г.Я. </a:t>
            </a:r>
            <a:r>
              <a:rPr lang="ru-RU" dirty="0" err="1"/>
              <a:t>Мякишев</a:t>
            </a:r>
            <a:r>
              <a:rPr lang="ru-RU" dirty="0"/>
              <a:t>, Б.Б. </a:t>
            </a:r>
            <a:r>
              <a:rPr lang="ru-RU" dirty="0" err="1"/>
              <a:t>Буховцев</a:t>
            </a:r>
            <a:r>
              <a:rPr lang="ru-RU" dirty="0"/>
              <a:t> Физика 11. §§ 8, 10, 11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Для желающих можно подготовить сообщения на темы: «Жизнь и труды Фарадея», «История открытия Фарадея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 люди будут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пользоваться благами электричества,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они будут помнить имя Фарадея.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Гельмгольц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rc_mi" descr="0059-076-Elektromagnitnaja-induktsija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821537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/>
              <a:t>Опыт Эрстеда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pic>
        <p:nvPicPr>
          <p:cNvPr id="4" name="Picture 4" descr="34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714487"/>
            <a:ext cx="6000792" cy="4500595"/>
          </a:xfrm>
          <a:prstGeom prst="rect">
            <a:avLst/>
          </a:prstGeom>
          <a:solidFill>
            <a:srgbClr val="FFFF00">
              <a:alpha val="54901"/>
            </a:srgbClr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714356"/>
            <a:ext cx="8358246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Опыт Фарадея</a:t>
            </a:r>
            <a:endParaRPr lang="ru-RU" b="1" dirty="0"/>
          </a:p>
        </p:txBody>
      </p:sp>
      <p:pic>
        <p:nvPicPr>
          <p:cNvPr id="4" name="Содержимое 3" descr="34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00174"/>
            <a:ext cx="8215370" cy="4572032"/>
          </a:xfrm>
          <a:prstGeom prst="rect">
            <a:avLst/>
          </a:prstGeom>
          <a:noFill/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4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8143932" cy="414340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0059-076-Elektromagnitnaja-induktsija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8143931" cy="5143536"/>
          </a:xfrm>
          <a:prstGeom prst="rect">
            <a:avLst/>
          </a:prstGeom>
          <a:noFill/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8401080" cy="5305141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Экран (4:3)</PresentationFormat>
  <Paragraphs>25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ЭЛЕКТРОМАГНИТНАЯ ИНДУКЦИЯ</vt:lpstr>
      <vt:lpstr>Слайд 2</vt:lpstr>
      <vt:lpstr>Слайд 3</vt:lpstr>
      <vt:lpstr>Опыт Эрстеда </vt:lpstr>
      <vt:lpstr>Слайд 5</vt:lpstr>
      <vt:lpstr>Опыт Фарадея</vt:lpstr>
      <vt:lpstr>Слайд 7</vt:lpstr>
      <vt:lpstr>Слайд 8</vt:lpstr>
      <vt:lpstr>Слайд 9</vt:lpstr>
      <vt:lpstr>Определить направление индукционного тока в проводнике, учитывая направление движения магнита.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станция 4</dc:creator>
  <cp:lastModifiedBy>станция 4</cp:lastModifiedBy>
  <cp:revision>7</cp:revision>
  <dcterms:created xsi:type="dcterms:W3CDTF">2015-05-08T07:05:27Z</dcterms:created>
  <dcterms:modified xsi:type="dcterms:W3CDTF">2015-05-08T07:17:30Z</dcterms:modified>
</cp:coreProperties>
</file>